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315" r:id="rId3"/>
    <p:sldId id="257" r:id="rId4"/>
    <p:sldId id="316" r:id="rId5"/>
    <p:sldId id="318" r:id="rId6"/>
    <p:sldId id="258" r:id="rId7"/>
    <p:sldId id="309" r:id="rId8"/>
    <p:sldId id="313" r:id="rId9"/>
    <p:sldId id="310" r:id="rId10"/>
    <p:sldId id="311" r:id="rId11"/>
    <p:sldId id="317" r:id="rId12"/>
    <p:sldId id="312" r:id="rId13"/>
    <p:sldId id="314" r:id="rId14"/>
    <p:sldId id="272" r:id="rId15"/>
    <p:sldId id="263" r:id="rId16"/>
    <p:sldId id="270" r:id="rId17"/>
    <p:sldId id="281" r:id="rId18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0"/>
    </p:embeddedFont>
    <p:embeddedFont>
      <p:font typeface="Krub" pitchFamily="2" charset="-34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Light" panose="020B0606030504020204" pitchFamily="34" charset="0"/>
      <p:regular r:id="rId29"/>
      <p:italic r:id="rId30"/>
    </p:embeddedFont>
    <p:embeddedFont>
      <p:font typeface="Oswald" pitchFamily="2" charset="77"/>
      <p:regular r:id="rId31"/>
      <p:bold r:id="rId32"/>
    </p:embeddedFont>
    <p:embeddedFont>
      <p:font typeface="Oswald Medium" panose="020F0502020204030204" pitchFamily="34" charset="0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Condensed Light" panose="020F0302020204030204" pitchFamily="34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722EEC-8093-4BD1-9A70-1324E8270551}">
  <a:tblStyle styleId="{05722EEC-8093-4BD1-9A70-1324E82705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6"/>
    <p:restoredTop sz="92913"/>
  </p:normalViewPr>
  <p:slideViewPr>
    <p:cSldViewPr snapToGrid="0">
      <p:cViewPr varScale="1">
        <p:scale>
          <a:sx n="77" d="100"/>
          <a:sy n="77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8bec7ed8a1_0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5" name="Google Shape;3475;g8bec7ed8a1_0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aa798b14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aa798b145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8b4d07d4c4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2" name="Google Shape;3422;g8b4d07d4c4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8b4d07d4c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8b4d07d4c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703250" y="1427640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703250" y="3578200"/>
            <a:ext cx="361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2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2266500" y="1846350"/>
            <a:ext cx="4611000" cy="20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l="32646"/>
          <a:stretch/>
        </p:blipFill>
        <p:spPr>
          <a:xfrm>
            <a:off x="0" y="1724800"/>
            <a:ext cx="1756650" cy="23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t="17532" r="19061"/>
          <a:stretch/>
        </p:blipFill>
        <p:spPr>
          <a:xfrm>
            <a:off x="7267275" y="0"/>
            <a:ext cx="1876725" cy="19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628" y="3286225"/>
            <a:ext cx="1716499" cy="16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t="5336" r="48232" b="45114"/>
          <a:stretch/>
        </p:blipFill>
        <p:spPr>
          <a:xfrm rot="5400000">
            <a:off x="-57996" y="3344262"/>
            <a:ext cx="1839226" cy="17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r="21203" b="28083"/>
          <a:stretch/>
        </p:blipFill>
        <p:spPr>
          <a:xfrm rot="-9081158" flipH="1">
            <a:off x="7285853" y="331954"/>
            <a:ext cx="1792144" cy="159536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241100" y="1555650"/>
            <a:ext cx="6661800" cy="20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9702180">
            <a:off x="2069301" y="4265151"/>
            <a:ext cx="588024" cy="5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615440" y="244920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2"/>
          </p:nvPr>
        </p:nvSpPr>
        <p:spPr>
          <a:xfrm>
            <a:off x="1615440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3" hasCustomPrompt="1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4"/>
          </p:nvPr>
        </p:nvSpPr>
        <p:spPr>
          <a:xfrm>
            <a:off x="16154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615440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69392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7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8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69392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3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4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title" idx="15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2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3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4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5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6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l="17462" r="-3313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5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59324"/>
          <a:stretch/>
        </p:blipFill>
        <p:spPr>
          <a:xfrm>
            <a:off x="1414575" y="4303625"/>
            <a:ext cx="2287425" cy="8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t="31024" r="51352"/>
          <a:stretch/>
        </p:blipFill>
        <p:spPr>
          <a:xfrm>
            <a:off x="8024625" y="0"/>
            <a:ext cx="1119375" cy="14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l="30618"/>
          <a:stretch/>
        </p:blipFill>
        <p:spPr>
          <a:xfrm>
            <a:off x="-2" y="325775"/>
            <a:ext cx="1464825" cy="206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8" r:id="rId6"/>
    <p:sldLayoutId id="2147483660" r:id="rId7"/>
    <p:sldLayoutId id="2147483662" r:id="rId8"/>
    <p:sldLayoutId id="2147483667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ctrTitle"/>
          </p:nvPr>
        </p:nvSpPr>
        <p:spPr>
          <a:xfrm>
            <a:off x="5257550" y="976250"/>
            <a:ext cx="75249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Wine </a:t>
            </a: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Quality </a:t>
            </a: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Predictor</a:t>
            </a:r>
            <a:endParaRPr sz="520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1"/>
          </p:nvPr>
        </p:nvSpPr>
        <p:spPr>
          <a:xfrm>
            <a:off x="3331975" y="4256350"/>
            <a:ext cx="54384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Erin Buday, Derek Mast, Muhammad Malik, Rolly Costillas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34">
            <a:extLst>
              <a:ext uri="{FF2B5EF4-FFF2-40B4-BE49-F238E27FC236}">
                <a16:creationId xmlns:a16="http://schemas.microsoft.com/office/drawing/2014/main" id="{75617F09-8500-1BB4-9962-294E4506D7F8}"/>
              </a:ext>
            </a:extLst>
          </p:cNvPr>
          <p:cNvSpPr txBox="1">
            <a:spLocks/>
          </p:cNvSpPr>
          <p:nvPr/>
        </p:nvSpPr>
        <p:spPr>
          <a:xfrm flipH="1">
            <a:off x="119149" y="47139"/>
            <a:ext cx="66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03.</a:t>
            </a:r>
          </a:p>
        </p:txBody>
      </p:sp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3EC80A-6E58-F27C-39AF-B1A3CEDD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84" y="263151"/>
            <a:ext cx="7255383" cy="467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62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0D7A-294B-DD5D-502A-E1E5E1A9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C17E71-C346-85E7-DA32-E6173B37AC0A}"/>
              </a:ext>
            </a:extLst>
          </p:cNvPr>
          <p:cNvSpPr txBox="1"/>
          <p:nvPr/>
        </p:nvSpPr>
        <p:spPr>
          <a:xfrm>
            <a:off x="249380" y="1511151"/>
            <a:ext cx="390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Random Forest Classifier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92226-C050-0A33-5246-FDECF64D3851}"/>
              </a:ext>
            </a:extLst>
          </p:cNvPr>
          <p:cNvSpPr txBox="1"/>
          <p:nvPr/>
        </p:nvSpPr>
        <p:spPr>
          <a:xfrm>
            <a:off x="249380" y="3201606"/>
            <a:ext cx="390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Support Vector Classifier</a:t>
            </a:r>
          </a:p>
        </p:txBody>
      </p:sp>
      <p:sp>
        <p:nvSpPr>
          <p:cNvPr id="15" name="Google Shape;231;p34">
            <a:extLst>
              <a:ext uri="{FF2B5EF4-FFF2-40B4-BE49-F238E27FC236}">
                <a16:creationId xmlns:a16="http://schemas.microsoft.com/office/drawing/2014/main" id="{F8EAEF83-9EA3-BA1B-70A1-B37EB18C9CFA}"/>
              </a:ext>
            </a:extLst>
          </p:cNvPr>
          <p:cNvSpPr txBox="1">
            <a:spLocks/>
          </p:cNvSpPr>
          <p:nvPr/>
        </p:nvSpPr>
        <p:spPr>
          <a:xfrm>
            <a:off x="849259" y="2387724"/>
            <a:ext cx="7445432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Random Forest Regression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supervised learning algorithm that uses ensemble learning method for regression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Ensemble learning method is a technique that combines predictions from multiple machine learning algorithms to make a more accurate prediction than a single model</a:t>
            </a:r>
            <a:endParaRPr lang="en-US" dirty="0"/>
          </a:p>
        </p:txBody>
      </p:sp>
      <p:sp>
        <p:nvSpPr>
          <p:cNvPr id="16" name="Google Shape;231;p34">
            <a:extLst>
              <a:ext uri="{FF2B5EF4-FFF2-40B4-BE49-F238E27FC236}">
                <a16:creationId xmlns:a16="http://schemas.microsoft.com/office/drawing/2014/main" id="{E0662C6D-57A2-2FF2-5A53-EE614F268F61}"/>
              </a:ext>
            </a:extLst>
          </p:cNvPr>
          <p:cNvSpPr txBox="1">
            <a:spLocks/>
          </p:cNvSpPr>
          <p:nvPr/>
        </p:nvSpPr>
        <p:spPr>
          <a:xfrm>
            <a:off x="867295" y="4110222"/>
            <a:ext cx="7445432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Support vector machines (SVMs) are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set of supervised learning methods used for classification, regression and outliers detection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The advantages of support vector machines are: Effective in high dimensional spaces. Still effective in cases where number of dimensions is greater than the number of samples.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9;p34">
            <a:extLst>
              <a:ext uri="{FF2B5EF4-FFF2-40B4-BE49-F238E27FC236}">
                <a16:creationId xmlns:a16="http://schemas.microsoft.com/office/drawing/2014/main" id="{5A27D601-431D-BDE5-49E8-23E090686985}"/>
              </a:ext>
            </a:extLst>
          </p:cNvPr>
          <p:cNvSpPr txBox="1">
            <a:spLocks/>
          </p:cNvSpPr>
          <p:nvPr/>
        </p:nvSpPr>
        <p:spPr>
          <a:xfrm flipH="1">
            <a:off x="133648" y="154753"/>
            <a:ext cx="66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04.</a:t>
            </a:r>
            <a:endParaRPr lang="en" dirty="0"/>
          </a:p>
        </p:txBody>
      </p:sp>
      <p:pic>
        <p:nvPicPr>
          <p:cNvPr id="19" name="Picture 18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3C6EF3-B589-9C59-36C1-9911C916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48" y="229709"/>
            <a:ext cx="7772400" cy="46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1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97A10D8C-957B-F02F-0FC1-EF53CE74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08" y="727453"/>
            <a:ext cx="8030784" cy="37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21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48"/>
          <p:cNvSpPr txBox="1">
            <a:spLocks noGrp="1"/>
          </p:cNvSpPr>
          <p:nvPr>
            <p:ph type="title"/>
          </p:nvPr>
        </p:nvSpPr>
        <p:spPr>
          <a:xfrm>
            <a:off x="1108950" y="55807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Tableau</a:t>
            </a:r>
            <a:endParaRPr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C9FF841-CBBF-2A16-CDA7-C30498260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72" y="638925"/>
            <a:ext cx="3516648" cy="4328182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83CB949-5E4A-1609-B11D-F4625FFF0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586" y="728925"/>
            <a:ext cx="3516649" cy="4148183"/>
          </a:xfrm>
          <a:prstGeom prst="rect">
            <a:avLst/>
          </a:prstGeom>
        </p:spPr>
      </p:pic>
      <p:sp>
        <p:nvSpPr>
          <p:cNvPr id="8" name="Google Shape;219;p34">
            <a:extLst>
              <a:ext uri="{FF2B5EF4-FFF2-40B4-BE49-F238E27FC236}">
                <a16:creationId xmlns:a16="http://schemas.microsoft.com/office/drawing/2014/main" id="{1AE364D5-BE51-BC14-BB52-3BCCA02EE236}"/>
              </a:ext>
            </a:extLst>
          </p:cNvPr>
          <p:cNvSpPr txBox="1">
            <a:spLocks/>
          </p:cNvSpPr>
          <p:nvPr/>
        </p:nvSpPr>
        <p:spPr>
          <a:xfrm flipH="1">
            <a:off x="133648" y="154753"/>
            <a:ext cx="66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subTitle" idx="2"/>
          </p:nvPr>
        </p:nvSpPr>
        <p:spPr>
          <a:xfrm>
            <a:off x="1837112" y="132610"/>
            <a:ext cx="5469775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Oswald" pitchFamily="2" charset="77"/>
              </a:rPr>
              <a:t>LEADING ATTRIBUTES</a:t>
            </a:r>
            <a:endParaRPr sz="3600" dirty="0">
              <a:solidFill>
                <a:schemeClr val="accent1"/>
              </a:solidFill>
              <a:latin typeface="Oswald" pitchFamily="2" charset="77"/>
            </a:endParaRPr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4"/>
          </p:nvPr>
        </p:nvSpPr>
        <p:spPr>
          <a:xfrm>
            <a:off x="467398" y="1652064"/>
            <a:ext cx="2618948" cy="382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2800" dirty="0"/>
              <a:t>01.  </a:t>
            </a:r>
            <a:r>
              <a:rPr lang="en-US" sz="3600" dirty="0">
                <a:solidFill>
                  <a:schemeClr val="bg2"/>
                </a:solidFill>
              </a:rPr>
              <a:t>Alcohol</a:t>
            </a:r>
            <a:endParaRPr sz="3600" dirty="0">
              <a:solidFill>
                <a:schemeClr val="bg2"/>
              </a:solidFill>
            </a:endParaRPr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5"/>
          </p:nvPr>
        </p:nvSpPr>
        <p:spPr>
          <a:xfrm>
            <a:off x="467398" y="2382564"/>
            <a:ext cx="2618948" cy="466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2800" dirty="0"/>
              <a:t>02.  </a:t>
            </a:r>
            <a:r>
              <a:rPr lang="en-US" sz="3600" dirty="0">
                <a:solidFill>
                  <a:schemeClr val="bg2"/>
                </a:solidFill>
              </a:rPr>
              <a:t>Sulphates</a:t>
            </a:r>
            <a:endParaRPr sz="3600" dirty="0">
              <a:solidFill>
                <a:schemeClr val="bg2"/>
              </a:solidFill>
            </a:endParaRPr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6"/>
          </p:nvPr>
        </p:nvSpPr>
        <p:spPr>
          <a:xfrm>
            <a:off x="353279" y="3212581"/>
            <a:ext cx="4056618" cy="466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2800" dirty="0"/>
              <a:t>03.  </a:t>
            </a:r>
            <a:r>
              <a:rPr lang="en-US" sz="3600" dirty="0">
                <a:solidFill>
                  <a:schemeClr val="bg2"/>
                </a:solidFill>
              </a:rPr>
              <a:t>Volatile Acidity</a:t>
            </a:r>
          </a:p>
        </p:txBody>
      </p:sp>
      <p:pic>
        <p:nvPicPr>
          <p:cNvPr id="5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09BE5AFB-A74A-CEE9-B147-42A213BA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060" y="874131"/>
            <a:ext cx="5075316" cy="40602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9EE508-5B9E-9F18-2D0C-8893794EE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00" y="1530801"/>
            <a:ext cx="7717500" cy="3201300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000" dirty="0"/>
              <a:t>The best model to use was a Support Vector Classifier.</a:t>
            </a:r>
          </a:p>
          <a:p>
            <a:pPr marL="152400" indent="0">
              <a:buNone/>
            </a:pPr>
            <a:endParaRPr lang="en-US" sz="2000" dirty="0"/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000" dirty="0"/>
              <a:t>Wine quality is determined by alcohol content, sulphates and volatile acidity.  Higher alcohol content and sulphates combined with low volatile acidity make a high-quality wine.</a:t>
            </a:r>
          </a:p>
          <a:p>
            <a:pPr marL="152400" indent="0">
              <a:buNone/>
            </a:pPr>
            <a:endParaRPr lang="en-US" sz="2000" dirty="0"/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000" dirty="0"/>
              <a:t>Use of this model would allow a wine store to make smart business decisions by knowing the quality of the wine and pricing the product appropriately and competitively.</a:t>
            </a:r>
          </a:p>
          <a:p>
            <a:endParaRPr lang="en-US" dirty="0"/>
          </a:p>
        </p:txBody>
      </p:sp>
      <p:grpSp>
        <p:nvGrpSpPr>
          <p:cNvPr id="3433" name="Google Shape;3433;p46"/>
          <p:cNvGrpSpPr/>
          <p:nvPr/>
        </p:nvGrpSpPr>
        <p:grpSpPr>
          <a:xfrm>
            <a:off x="2164884" y="260275"/>
            <a:ext cx="786781" cy="1200487"/>
            <a:chOff x="2071150" y="238125"/>
            <a:chExt cx="3453825" cy="5237725"/>
          </a:xfrm>
        </p:grpSpPr>
        <p:sp>
          <p:nvSpPr>
            <p:cNvPr id="3434" name="Google Shape;3434;p46"/>
            <p:cNvSpPr/>
            <p:nvPr/>
          </p:nvSpPr>
          <p:spPr>
            <a:xfrm>
              <a:off x="2071150" y="238125"/>
              <a:ext cx="3453825" cy="5237725"/>
            </a:xfrm>
            <a:custGeom>
              <a:avLst/>
              <a:gdLst/>
              <a:ahLst/>
              <a:cxnLst/>
              <a:rect l="l" t="t" r="r" b="b"/>
              <a:pathLst>
                <a:path w="138153" h="209509" extrusionOk="0">
                  <a:moveTo>
                    <a:pt x="32051" y="0"/>
                  </a:moveTo>
                  <a:cubicBezTo>
                    <a:pt x="30434" y="0"/>
                    <a:pt x="28941" y="1078"/>
                    <a:pt x="28361" y="2654"/>
                  </a:cubicBezTo>
                  <a:lnTo>
                    <a:pt x="5971" y="64723"/>
                  </a:lnTo>
                  <a:cubicBezTo>
                    <a:pt x="1" y="81349"/>
                    <a:pt x="789" y="100090"/>
                    <a:pt x="8127" y="116136"/>
                  </a:cubicBezTo>
                  <a:cubicBezTo>
                    <a:pt x="17083" y="135664"/>
                    <a:pt x="34746" y="149347"/>
                    <a:pt x="55311" y="152747"/>
                  </a:cubicBezTo>
                  <a:cubicBezTo>
                    <a:pt x="55933" y="152871"/>
                    <a:pt x="56597" y="152954"/>
                    <a:pt x="57219" y="153037"/>
                  </a:cubicBezTo>
                  <a:lnTo>
                    <a:pt x="57219" y="181356"/>
                  </a:lnTo>
                  <a:cubicBezTo>
                    <a:pt x="57219" y="183761"/>
                    <a:pt x="55850" y="185875"/>
                    <a:pt x="53736" y="186787"/>
                  </a:cubicBezTo>
                  <a:lnTo>
                    <a:pt x="35617" y="194665"/>
                  </a:lnTo>
                  <a:cubicBezTo>
                    <a:pt x="32341" y="196116"/>
                    <a:pt x="30517" y="199682"/>
                    <a:pt x="31222" y="203331"/>
                  </a:cubicBezTo>
                  <a:cubicBezTo>
                    <a:pt x="31927" y="206979"/>
                    <a:pt x="34912" y="209509"/>
                    <a:pt x="38478" y="209509"/>
                  </a:cubicBezTo>
                  <a:lnTo>
                    <a:pt x="99510" y="209509"/>
                  </a:lnTo>
                  <a:cubicBezTo>
                    <a:pt x="103076" y="209509"/>
                    <a:pt x="106102" y="206979"/>
                    <a:pt x="106807" y="203331"/>
                  </a:cubicBezTo>
                  <a:cubicBezTo>
                    <a:pt x="107512" y="199682"/>
                    <a:pt x="105688" y="196116"/>
                    <a:pt x="102371" y="194665"/>
                  </a:cubicBezTo>
                  <a:lnTo>
                    <a:pt x="84293" y="186829"/>
                  </a:lnTo>
                  <a:cubicBezTo>
                    <a:pt x="82179" y="185875"/>
                    <a:pt x="80810" y="183761"/>
                    <a:pt x="80810" y="181397"/>
                  </a:cubicBezTo>
                  <a:lnTo>
                    <a:pt x="80810" y="153037"/>
                  </a:lnTo>
                  <a:cubicBezTo>
                    <a:pt x="81474" y="152954"/>
                    <a:pt x="82137" y="152871"/>
                    <a:pt x="82842" y="152747"/>
                  </a:cubicBezTo>
                  <a:cubicBezTo>
                    <a:pt x="103407" y="149347"/>
                    <a:pt x="121029" y="135664"/>
                    <a:pt x="129985" y="116136"/>
                  </a:cubicBezTo>
                  <a:cubicBezTo>
                    <a:pt x="137365" y="100090"/>
                    <a:pt x="138153" y="81349"/>
                    <a:pt x="132141" y="64723"/>
                  </a:cubicBezTo>
                  <a:lnTo>
                    <a:pt x="109751" y="2654"/>
                  </a:lnTo>
                  <a:cubicBezTo>
                    <a:pt x="109171" y="1078"/>
                    <a:pt x="107719" y="0"/>
                    <a:pt x="106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6"/>
            <p:cNvSpPr/>
            <p:nvPr/>
          </p:nvSpPr>
          <p:spPr>
            <a:xfrm>
              <a:off x="2552125" y="2407350"/>
              <a:ext cx="1090475" cy="1205800"/>
            </a:xfrm>
            <a:custGeom>
              <a:avLst/>
              <a:gdLst/>
              <a:ahLst/>
              <a:cxnLst/>
              <a:rect l="l" t="t" r="r" b="b"/>
              <a:pathLst>
                <a:path w="43619" h="48232" extrusionOk="0">
                  <a:moveTo>
                    <a:pt x="4105" y="0"/>
                  </a:moveTo>
                  <a:cubicBezTo>
                    <a:pt x="4009" y="0"/>
                    <a:pt x="3912" y="4"/>
                    <a:pt x="3815" y="11"/>
                  </a:cubicBezTo>
                  <a:cubicBezTo>
                    <a:pt x="1659" y="136"/>
                    <a:pt x="0" y="2126"/>
                    <a:pt x="166" y="4365"/>
                  </a:cubicBezTo>
                  <a:cubicBezTo>
                    <a:pt x="581" y="10418"/>
                    <a:pt x="2032" y="16182"/>
                    <a:pt x="4520" y="21613"/>
                  </a:cubicBezTo>
                  <a:cubicBezTo>
                    <a:pt x="11029" y="35793"/>
                    <a:pt x="23841" y="45744"/>
                    <a:pt x="38767" y="48190"/>
                  </a:cubicBezTo>
                  <a:cubicBezTo>
                    <a:pt x="38975" y="48232"/>
                    <a:pt x="39182" y="48232"/>
                    <a:pt x="39389" y="48232"/>
                  </a:cubicBezTo>
                  <a:cubicBezTo>
                    <a:pt x="41296" y="48232"/>
                    <a:pt x="42955" y="46822"/>
                    <a:pt x="43287" y="44791"/>
                  </a:cubicBezTo>
                  <a:cubicBezTo>
                    <a:pt x="43618" y="42552"/>
                    <a:pt x="42126" y="40479"/>
                    <a:pt x="40011" y="40105"/>
                  </a:cubicBezTo>
                  <a:cubicBezTo>
                    <a:pt x="27614" y="38074"/>
                    <a:pt x="17000" y="29823"/>
                    <a:pt x="11610" y="18089"/>
                  </a:cubicBezTo>
                  <a:cubicBezTo>
                    <a:pt x="9578" y="13611"/>
                    <a:pt x="8334" y="8801"/>
                    <a:pt x="8002" y="3784"/>
                  </a:cubicBezTo>
                  <a:cubicBezTo>
                    <a:pt x="7884" y="1647"/>
                    <a:pt x="6139" y="0"/>
                    <a:pt x="4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6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6"/>
            <p:cNvSpPr/>
            <p:nvPr/>
          </p:nvSpPr>
          <p:spPr>
            <a:xfrm>
              <a:off x="2339625" y="2361700"/>
              <a:ext cx="2920000" cy="1518625"/>
            </a:xfrm>
            <a:custGeom>
              <a:avLst/>
              <a:gdLst/>
              <a:ahLst/>
              <a:cxnLst/>
              <a:rect l="l" t="t" r="r" b="b"/>
              <a:pathLst>
                <a:path w="116800" h="60745" extrusionOk="0">
                  <a:moveTo>
                    <a:pt x="25016" y="0"/>
                  </a:moveTo>
                  <a:cubicBezTo>
                    <a:pt x="10376" y="0"/>
                    <a:pt x="1682" y="6540"/>
                    <a:pt x="1" y="7932"/>
                  </a:cubicBezTo>
                  <a:cubicBezTo>
                    <a:pt x="1" y="10171"/>
                    <a:pt x="1452" y="19998"/>
                    <a:pt x="4478" y="27668"/>
                  </a:cubicBezTo>
                  <a:cubicBezTo>
                    <a:pt x="12356" y="44792"/>
                    <a:pt x="27780" y="56775"/>
                    <a:pt x="45816" y="59719"/>
                  </a:cubicBezTo>
                  <a:cubicBezTo>
                    <a:pt x="49962" y="60403"/>
                    <a:pt x="54140" y="60745"/>
                    <a:pt x="58322" y="60745"/>
                  </a:cubicBezTo>
                  <a:cubicBezTo>
                    <a:pt x="62505" y="60745"/>
                    <a:pt x="66692" y="60403"/>
                    <a:pt x="70859" y="59719"/>
                  </a:cubicBezTo>
                  <a:cubicBezTo>
                    <a:pt x="88854" y="56775"/>
                    <a:pt x="104319" y="44792"/>
                    <a:pt x="112156" y="27668"/>
                  </a:cubicBezTo>
                  <a:cubicBezTo>
                    <a:pt x="116758" y="17676"/>
                    <a:pt x="113068" y="23190"/>
                    <a:pt x="116799" y="12618"/>
                  </a:cubicBezTo>
                  <a:lnTo>
                    <a:pt x="116799" y="12618"/>
                  </a:lnTo>
                  <a:cubicBezTo>
                    <a:pt x="113773" y="14318"/>
                    <a:pt x="109460" y="16225"/>
                    <a:pt x="103946" y="17469"/>
                  </a:cubicBezTo>
                  <a:cubicBezTo>
                    <a:pt x="100588" y="18215"/>
                    <a:pt x="96566" y="18795"/>
                    <a:pt x="91963" y="18795"/>
                  </a:cubicBezTo>
                  <a:cubicBezTo>
                    <a:pt x="82427" y="18795"/>
                    <a:pt x="70279" y="16432"/>
                    <a:pt x="56140" y="8803"/>
                  </a:cubicBezTo>
                  <a:cubicBezTo>
                    <a:pt x="43918" y="2183"/>
                    <a:pt x="33474" y="0"/>
                    <a:pt x="25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6"/>
            <p:cNvSpPr/>
            <p:nvPr/>
          </p:nvSpPr>
          <p:spPr>
            <a:xfrm>
              <a:off x="3088025" y="4082700"/>
              <a:ext cx="1415950" cy="1188950"/>
            </a:xfrm>
            <a:custGeom>
              <a:avLst/>
              <a:gdLst/>
              <a:ahLst/>
              <a:cxnLst/>
              <a:rect l="l" t="t" r="r" b="b"/>
              <a:pathLst>
                <a:path w="56638" h="47558" extrusionOk="0">
                  <a:moveTo>
                    <a:pt x="24421" y="0"/>
                  </a:moveTo>
                  <a:lnTo>
                    <a:pt x="24421" y="27573"/>
                  </a:lnTo>
                  <a:cubicBezTo>
                    <a:pt x="24421" y="33253"/>
                    <a:pt x="21146" y="38353"/>
                    <a:pt x="16129" y="40550"/>
                  </a:cubicBezTo>
                  <a:lnTo>
                    <a:pt x="0" y="47557"/>
                  </a:lnTo>
                  <a:lnTo>
                    <a:pt x="56637" y="47557"/>
                  </a:lnTo>
                  <a:lnTo>
                    <a:pt x="40592" y="40592"/>
                  </a:lnTo>
                  <a:cubicBezTo>
                    <a:pt x="35533" y="38394"/>
                    <a:pt x="32258" y="33294"/>
                    <a:pt x="32258" y="27614"/>
                  </a:cubicBezTo>
                  <a:lnTo>
                    <a:pt x="32258" y="0"/>
                  </a:lnTo>
                  <a:cubicBezTo>
                    <a:pt x="30972" y="42"/>
                    <a:pt x="29687" y="83"/>
                    <a:pt x="28402" y="83"/>
                  </a:cubicBezTo>
                  <a:cubicBezTo>
                    <a:pt x="27075" y="83"/>
                    <a:pt x="25748" y="42"/>
                    <a:pt x="24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6"/>
            <p:cNvSpPr/>
            <p:nvPr/>
          </p:nvSpPr>
          <p:spPr>
            <a:xfrm>
              <a:off x="2273275" y="442325"/>
              <a:ext cx="3035050" cy="2168875"/>
            </a:xfrm>
            <a:custGeom>
              <a:avLst/>
              <a:gdLst/>
              <a:ahLst/>
              <a:cxnLst/>
              <a:rect l="l" t="t" r="r" b="b"/>
              <a:pathLst>
                <a:path w="121402" h="86755" extrusionOk="0">
                  <a:moveTo>
                    <a:pt x="26703" y="0"/>
                  </a:moveTo>
                  <a:cubicBezTo>
                    <a:pt x="18783" y="24380"/>
                    <a:pt x="1" y="66962"/>
                    <a:pt x="2986" y="73139"/>
                  </a:cubicBezTo>
                  <a:cubicBezTo>
                    <a:pt x="3007" y="73271"/>
                    <a:pt x="3112" y="73330"/>
                    <a:pt x="3301" y="73330"/>
                  </a:cubicBezTo>
                  <a:cubicBezTo>
                    <a:pt x="5008" y="73330"/>
                    <a:pt x="13511" y="68459"/>
                    <a:pt x="27168" y="68459"/>
                  </a:cubicBezTo>
                  <a:cubicBezTo>
                    <a:pt x="36196" y="68459"/>
                    <a:pt x="47477" y="70588"/>
                    <a:pt x="60536" y="77659"/>
                  </a:cubicBezTo>
                  <a:cubicBezTo>
                    <a:pt x="71719" y="83700"/>
                    <a:pt x="82463" y="86755"/>
                    <a:pt x="92559" y="86755"/>
                  </a:cubicBezTo>
                  <a:cubicBezTo>
                    <a:pt x="95975" y="86755"/>
                    <a:pt x="99318" y="86405"/>
                    <a:pt x="102578" y="85702"/>
                  </a:cubicBezTo>
                  <a:cubicBezTo>
                    <a:pt x="109088" y="84293"/>
                    <a:pt x="118044" y="83007"/>
                    <a:pt x="120324" y="81515"/>
                  </a:cubicBezTo>
                  <a:cubicBezTo>
                    <a:pt x="121402" y="60825"/>
                    <a:pt x="105522" y="28526"/>
                    <a:pt x="95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6"/>
            <p:cNvSpPr/>
            <p:nvPr/>
          </p:nvSpPr>
          <p:spPr>
            <a:xfrm>
              <a:off x="2552125" y="2539100"/>
              <a:ext cx="1090475" cy="1074050"/>
            </a:xfrm>
            <a:custGeom>
              <a:avLst/>
              <a:gdLst/>
              <a:ahLst/>
              <a:cxnLst/>
              <a:rect l="l" t="t" r="r" b="b"/>
              <a:pathLst>
                <a:path w="43619" h="42962" extrusionOk="0">
                  <a:moveTo>
                    <a:pt x="4037" y="1"/>
                  </a:moveTo>
                  <a:cubicBezTo>
                    <a:pt x="3963" y="1"/>
                    <a:pt x="3889" y="3"/>
                    <a:pt x="3815" y="7"/>
                  </a:cubicBezTo>
                  <a:cubicBezTo>
                    <a:pt x="1659" y="173"/>
                    <a:pt x="0" y="2122"/>
                    <a:pt x="166" y="4402"/>
                  </a:cubicBezTo>
                  <a:cubicBezTo>
                    <a:pt x="1368" y="22355"/>
                    <a:pt x="22058" y="40184"/>
                    <a:pt x="38767" y="42920"/>
                  </a:cubicBezTo>
                  <a:cubicBezTo>
                    <a:pt x="38975" y="42962"/>
                    <a:pt x="39182" y="42962"/>
                    <a:pt x="39389" y="42962"/>
                  </a:cubicBezTo>
                  <a:cubicBezTo>
                    <a:pt x="41296" y="42962"/>
                    <a:pt x="42955" y="41552"/>
                    <a:pt x="43287" y="39521"/>
                  </a:cubicBezTo>
                  <a:cubicBezTo>
                    <a:pt x="43618" y="37282"/>
                    <a:pt x="42126" y="35209"/>
                    <a:pt x="40011" y="34835"/>
                  </a:cubicBezTo>
                  <a:cubicBezTo>
                    <a:pt x="26868" y="32679"/>
                    <a:pt x="8956" y="17794"/>
                    <a:pt x="8002" y="3822"/>
                  </a:cubicBezTo>
                  <a:cubicBezTo>
                    <a:pt x="7882" y="1660"/>
                    <a:pt x="6100" y="1"/>
                    <a:pt x="4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6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8" name="Google Shape;3448;p46"/>
          <p:cNvSpPr txBox="1"/>
          <p:nvPr/>
        </p:nvSpPr>
        <p:spPr>
          <a:xfrm>
            <a:off x="4791542" y="3078725"/>
            <a:ext cx="32004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1" name="Google Shape;3461;p46"/>
          <p:cNvSpPr txBox="1"/>
          <p:nvPr/>
        </p:nvSpPr>
        <p:spPr>
          <a:xfrm>
            <a:off x="4749675" y="1341750"/>
            <a:ext cx="32004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2" name="Google Shape;3462;p46"/>
          <p:cNvSpPr txBox="1"/>
          <p:nvPr/>
        </p:nvSpPr>
        <p:spPr>
          <a:xfrm>
            <a:off x="580525" y="1815025"/>
            <a:ext cx="3955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" name="Google Shape;3433;p46">
            <a:extLst>
              <a:ext uri="{FF2B5EF4-FFF2-40B4-BE49-F238E27FC236}">
                <a16:creationId xmlns:a16="http://schemas.microsoft.com/office/drawing/2014/main" id="{4341324E-504F-9780-0D6B-904EABC1EA7C}"/>
              </a:ext>
            </a:extLst>
          </p:cNvPr>
          <p:cNvGrpSpPr/>
          <p:nvPr/>
        </p:nvGrpSpPr>
        <p:grpSpPr>
          <a:xfrm>
            <a:off x="6192337" y="310501"/>
            <a:ext cx="786781" cy="1200487"/>
            <a:chOff x="2071150" y="238125"/>
            <a:chExt cx="3453825" cy="5237725"/>
          </a:xfrm>
        </p:grpSpPr>
        <p:sp>
          <p:nvSpPr>
            <p:cNvPr id="3" name="Google Shape;3434;p46">
              <a:extLst>
                <a:ext uri="{FF2B5EF4-FFF2-40B4-BE49-F238E27FC236}">
                  <a16:creationId xmlns:a16="http://schemas.microsoft.com/office/drawing/2014/main" id="{94E36613-996F-A9BB-9E13-4D2D5DFD6872}"/>
                </a:ext>
              </a:extLst>
            </p:cNvPr>
            <p:cNvSpPr/>
            <p:nvPr/>
          </p:nvSpPr>
          <p:spPr>
            <a:xfrm>
              <a:off x="2071150" y="238125"/>
              <a:ext cx="3453825" cy="5237725"/>
            </a:xfrm>
            <a:custGeom>
              <a:avLst/>
              <a:gdLst/>
              <a:ahLst/>
              <a:cxnLst/>
              <a:rect l="l" t="t" r="r" b="b"/>
              <a:pathLst>
                <a:path w="138153" h="209509" extrusionOk="0">
                  <a:moveTo>
                    <a:pt x="32051" y="0"/>
                  </a:moveTo>
                  <a:cubicBezTo>
                    <a:pt x="30434" y="0"/>
                    <a:pt x="28941" y="1078"/>
                    <a:pt x="28361" y="2654"/>
                  </a:cubicBezTo>
                  <a:lnTo>
                    <a:pt x="5971" y="64723"/>
                  </a:lnTo>
                  <a:cubicBezTo>
                    <a:pt x="1" y="81349"/>
                    <a:pt x="789" y="100090"/>
                    <a:pt x="8127" y="116136"/>
                  </a:cubicBezTo>
                  <a:cubicBezTo>
                    <a:pt x="17083" y="135664"/>
                    <a:pt x="34746" y="149347"/>
                    <a:pt x="55311" y="152747"/>
                  </a:cubicBezTo>
                  <a:cubicBezTo>
                    <a:pt x="55933" y="152871"/>
                    <a:pt x="56597" y="152954"/>
                    <a:pt x="57219" y="153037"/>
                  </a:cubicBezTo>
                  <a:lnTo>
                    <a:pt x="57219" y="181356"/>
                  </a:lnTo>
                  <a:cubicBezTo>
                    <a:pt x="57219" y="183761"/>
                    <a:pt x="55850" y="185875"/>
                    <a:pt x="53736" y="186787"/>
                  </a:cubicBezTo>
                  <a:lnTo>
                    <a:pt x="35617" y="194665"/>
                  </a:lnTo>
                  <a:cubicBezTo>
                    <a:pt x="32341" y="196116"/>
                    <a:pt x="30517" y="199682"/>
                    <a:pt x="31222" y="203331"/>
                  </a:cubicBezTo>
                  <a:cubicBezTo>
                    <a:pt x="31927" y="206979"/>
                    <a:pt x="34912" y="209509"/>
                    <a:pt x="38478" y="209509"/>
                  </a:cubicBezTo>
                  <a:lnTo>
                    <a:pt x="99510" y="209509"/>
                  </a:lnTo>
                  <a:cubicBezTo>
                    <a:pt x="103076" y="209509"/>
                    <a:pt x="106102" y="206979"/>
                    <a:pt x="106807" y="203331"/>
                  </a:cubicBezTo>
                  <a:cubicBezTo>
                    <a:pt x="107512" y="199682"/>
                    <a:pt x="105688" y="196116"/>
                    <a:pt x="102371" y="194665"/>
                  </a:cubicBezTo>
                  <a:lnTo>
                    <a:pt x="84293" y="186829"/>
                  </a:lnTo>
                  <a:cubicBezTo>
                    <a:pt x="82179" y="185875"/>
                    <a:pt x="80810" y="183761"/>
                    <a:pt x="80810" y="181397"/>
                  </a:cubicBezTo>
                  <a:lnTo>
                    <a:pt x="80810" y="153037"/>
                  </a:lnTo>
                  <a:cubicBezTo>
                    <a:pt x="81474" y="152954"/>
                    <a:pt x="82137" y="152871"/>
                    <a:pt x="82842" y="152747"/>
                  </a:cubicBezTo>
                  <a:cubicBezTo>
                    <a:pt x="103407" y="149347"/>
                    <a:pt x="121029" y="135664"/>
                    <a:pt x="129985" y="116136"/>
                  </a:cubicBezTo>
                  <a:cubicBezTo>
                    <a:pt x="137365" y="100090"/>
                    <a:pt x="138153" y="81349"/>
                    <a:pt x="132141" y="64723"/>
                  </a:cubicBezTo>
                  <a:lnTo>
                    <a:pt x="109751" y="2654"/>
                  </a:lnTo>
                  <a:cubicBezTo>
                    <a:pt x="109171" y="1078"/>
                    <a:pt x="107719" y="0"/>
                    <a:pt x="106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35;p46">
              <a:extLst>
                <a:ext uri="{FF2B5EF4-FFF2-40B4-BE49-F238E27FC236}">
                  <a16:creationId xmlns:a16="http://schemas.microsoft.com/office/drawing/2014/main" id="{88BA4D55-B23A-7E82-A720-0FED6E79BC30}"/>
                </a:ext>
              </a:extLst>
            </p:cNvPr>
            <p:cNvSpPr/>
            <p:nvPr/>
          </p:nvSpPr>
          <p:spPr>
            <a:xfrm>
              <a:off x="2552125" y="2407350"/>
              <a:ext cx="1090475" cy="1205800"/>
            </a:xfrm>
            <a:custGeom>
              <a:avLst/>
              <a:gdLst/>
              <a:ahLst/>
              <a:cxnLst/>
              <a:rect l="l" t="t" r="r" b="b"/>
              <a:pathLst>
                <a:path w="43619" h="48232" extrusionOk="0">
                  <a:moveTo>
                    <a:pt x="4105" y="0"/>
                  </a:moveTo>
                  <a:cubicBezTo>
                    <a:pt x="4009" y="0"/>
                    <a:pt x="3912" y="4"/>
                    <a:pt x="3815" y="11"/>
                  </a:cubicBezTo>
                  <a:cubicBezTo>
                    <a:pt x="1659" y="136"/>
                    <a:pt x="0" y="2126"/>
                    <a:pt x="166" y="4365"/>
                  </a:cubicBezTo>
                  <a:cubicBezTo>
                    <a:pt x="581" y="10418"/>
                    <a:pt x="2032" y="16182"/>
                    <a:pt x="4520" y="21613"/>
                  </a:cubicBezTo>
                  <a:cubicBezTo>
                    <a:pt x="11029" y="35793"/>
                    <a:pt x="23841" y="45744"/>
                    <a:pt x="38767" y="48190"/>
                  </a:cubicBezTo>
                  <a:cubicBezTo>
                    <a:pt x="38975" y="48232"/>
                    <a:pt x="39182" y="48232"/>
                    <a:pt x="39389" y="48232"/>
                  </a:cubicBezTo>
                  <a:cubicBezTo>
                    <a:pt x="41296" y="48232"/>
                    <a:pt x="42955" y="46822"/>
                    <a:pt x="43287" y="44791"/>
                  </a:cubicBezTo>
                  <a:cubicBezTo>
                    <a:pt x="43618" y="42552"/>
                    <a:pt x="42126" y="40479"/>
                    <a:pt x="40011" y="40105"/>
                  </a:cubicBezTo>
                  <a:cubicBezTo>
                    <a:pt x="27614" y="38074"/>
                    <a:pt x="17000" y="29823"/>
                    <a:pt x="11610" y="18089"/>
                  </a:cubicBezTo>
                  <a:cubicBezTo>
                    <a:pt x="9578" y="13611"/>
                    <a:pt x="8334" y="8801"/>
                    <a:pt x="8002" y="3784"/>
                  </a:cubicBezTo>
                  <a:cubicBezTo>
                    <a:pt x="7884" y="1647"/>
                    <a:pt x="6139" y="0"/>
                    <a:pt x="4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36;p46">
              <a:extLst>
                <a:ext uri="{FF2B5EF4-FFF2-40B4-BE49-F238E27FC236}">
                  <a16:creationId xmlns:a16="http://schemas.microsoft.com/office/drawing/2014/main" id="{6859BDCB-FB34-F2F8-767C-7320B66EBA6C}"/>
                </a:ext>
              </a:extLst>
            </p:cNvPr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37;p46">
              <a:extLst>
                <a:ext uri="{FF2B5EF4-FFF2-40B4-BE49-F238E27FC236}">
                  <a16:creationId xmlns:a16="http://schemas.microsoft.com/office/drawing/2014/main" id="{BCA2A4DC-BE6C-85C7-600D-4488006FDC1C}"/>
                </a:ext>
              </a:extLst>
            </p:cNvPr>
            <p:cNvSpPr/>
            <p:nvPr/>
          </p:nvSpPr>
          <p:spPr>
            <a:xfrm>
              <a:off x="2339625" y="2361700"/>
              <a:ext cx="2920000" cy="1518625"/>
            </a:xfrm>
            <a:custGeom>
              <a:avLst/>
              <a:gdLst/>
              <a:ahLst/>
              <a:cxnLst/>
              <a:rect l="l" t="t" r="r" b="b"/>
              <a:pathLst>
                <a:path w="116800" h="60745" extrusionOk="0">
                  <a:moveTo>
                    <a:pt x="25016" y="0"/>
                  </a:moveTo>
                  <a:cubicBezTo>
                    <a:pt x="10376" y="0"/>
                    <a:pt x="1682" y="6540"/>
                    <a:pt x="1" y="7932"/>
                  </a:cubicBezTo>
                  <a:cubicBezTo>
                    <a:pt x="1" y="10171"/>
                    <a:pt x="1452" y="19998"/>
                    <a:pt x="4478" y="27668"/>
                  </a:cubicBezTo>
                  <a:cubicBezTo>
                    <a:pt x="12356" y="44792"/>
                    <a:pt x="27780" y="56775"/>
                    <a:pt x="45816" y="59719"/>
                  </a:cubicBezTo>
                  <a:cubicBezTo>
                    <a:pt x="49962" y="60403"/>
                    <a:pt x="54140" y="60745"/>
                    <a:pt x="58322" y="60745"/>
                  </a:cubicBezTo>
                  <a:cubicBezTo>
                    <a:pt x="62505" y="60745"/>
                    <a:pt x="66692" y="60403"/>
                    <a:pt x="70859" y="59719"/>
                  </a:cubicBezTo>
                  <a:cubicBezTo>
                    <a:pt x="88854" y="56775"/>
                    <a:pt x="104319" y="44792"/>
                    <a:pt x="112156" y="27668"/>
                  </a:cubicBezTo>
                  <a:cubicBezTo>
                    <a:pt x="116758" y="17676"/>
                    <a:pt x="113068" y="23190"/>
                    <a:pt x="116799" y="12618"/>
                  </a:cubicBezTo>
                  <a:lnTo>
                    <a:pt x="116799" y="12618"/>
                  </a:lnTo>
                  <a:cubicBezTo>
                    <a:pt x="113773" y="14318"/>
                    <a:pt x="109460" y="16225"/>
                    <a:pt x="103946" y="17469"/>
                  </a:cubicBezTo>
                  <a:cubicBezTo>
                    <a:pt x="100588" y="18215"/>
                    <a:pt x="96566" y="18795"/>
                    <a:pt x="91963" y="18795"/>
                  </a:cubicBezTo>
                  <a:cubicBezTo>
                    <a:pt x="82427" y="18795"/>
                    <a:pt x="70279" y="16432"/>
                    <a:pt x="56140" y="8803"/>
                  </a:cubicBezTo>
                  <a:cubicBezTo>
                    <a:pt x="43918" y="2183"/>
                    <a:pt x="33474" y="0"/>
                    <a:pt x="25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8;p46">
              <a:extLst>
                <a:ext uri="{FF2B5EF4-FFF2-40B4-BE49-F238E27FC236}">
                  <a16:creationId xmlns:a16="http://schemas.microsoft.com/office/drawing/2014/main" id="{6F9F46D4-F4CA-10C4-EA5F-5CE04548D25B}"/>
                </a:ext>
              </a:extLst>
            </p:cNvPr>
            <p:cNvSpPr/>
            <p:nvPr/>
          </p:nvSpPr>
          <p:spPr>
            <a:xfrm>
              <a:off x="3088025" y="4082700"/>
              <a:ext cx="1415950" cy="1188950"/>
            </a:xfrm>
            <a:custGeom>
              <a:avLst/>
              <a:gdLst/>
              <a:ahLst/>
              <a:cxnLst/>
              <a:rect l="l" t="t" r="r" b="b"/>
              <a:pathLst>
                <a:path w="56638" h="47558" extrusionOk="0">
                  <a:moveTo>
                    <a:pt x="24421" y="0"/>
                  </a:moveTo>
                  <a:lnTo>
                    <a:pt x="24421" y="27573"/>
                  </a:lnTo>
                  <a:cubicBezTo>
                    <a:pt x="24421" y="33253"/>
                    <a:pt x="21146" y="38353"/>
                    <a:pt x="16129" y="40550"/>
                  </a:cubicBezTo>
                  <a:lnTo>
                    <a:pt x="0" y="47557"/>
                  </a:lnTo>
                  <a:lnTo>
                    <a:pt x="56637" y="47557"/>
                  </a:lnTo>
                  <a:lnTo>
                    <a:pt x="40592" y="40592"/>
                  </a:lnTo>
                  <a:cubicBezTo>
                    <a:pt x="35533" y="38394"/>
                    <a:pt x="32258" y="33294"/>
                    <a:pt x="32258" y="27614"/>
                  </a:cubicBezTo>
                  <a:lnTo>
                    <a:pt x="32258" y="0"/>
                  </a:lnTo>
                  <a:cubicBezTo>
                    <a:pt x="30972" y="42"/>
                    <a:pt x="29687" y="83"/>
                    <a:pt x="28402" y="83"/>
                  </a:cubicBezTo>
                  <a:cubicBezTo>
                    <a:pt x="27075" y="83"/>
                    <a:pt x="25748" y="42"/>
                    <a:pt x="24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39;p46">
              <a:extLst>
                <a:ext uri="{FF2B5EF4-FFF2-40B4-BE49-F238E27FC236}">
                  <a16:creationId xmlns:a16="http://schemas.microsoft.com/office/drawing/2014/main" id="{E906F2B2-A111-2039-26F1-A753446B66A3}"/>
                </a:ext>
              </a:extLst>
            </p:cNvPr>
            <p:cNvSpPr/>
            <p:nvPr/>
          </p:nvSpPr>
          <p:spPr>
            <a:xfrm>
              <a:off x="2273275" y="442325"/>
              <a:ext cx="3035050" cy="2168875"/>
            </a:xfrm>
            <a:custGeom>
              <a:avLst/>
              <a:gdLst/>
              <a:ahLst/>
              <a:cxnLst/>
              <a:rect l="l" t="t" r="r" b="b"/>
              <a:pathLst>
                <a:path w="121402" h="86755" extrusionOk="0">
                  <a:moveTo>
                    <a:pt x="26703" y="0"/>
                  </a:moveTo>
                  <a:cubicBezTo>
                    <a:pt x="18783" y="24380"/>
                    <a:pt x="1" y="66962"/>
                    <a:pt x="2986" y="73139"/>
                  </a:cubicBezTo>
                  <a:cubicBezTo>
                    <a:pt x="3007" y="73271"/>
                    <a:pt x="3112" y="73330"/>
                    <a:pt x="3301" y="73330"/>
                  </a:cubicBezTo>
                  <a:cubicBezTo>
                    <a:pt x="5008" y="73330"/>
                    <a:pt x="13511" y="68459"/>
                    <a:pt x="27168" y="68459"/>
                  </a:cubicBezTo>
                  <a:cubicBezTo>
                    <a:pt x="36196" y="68459"/>
                    <a:pt x="47477" y="70588"/>
                    <a:pt x="60536" y="77659"/>
                  </a:cubicBezTo>
                  <a:cubicBezTo>
                    <a:pt x="71719" y="83700"/>
                    <a:pt x="82463" y="86755"/>
                    <a:pt x="92559" y="86755"/>
                  </a:cubicBezTo>
                  <a:cubicBezTo>
                    <a:pt x="95975" y="86755"/>
                    <a:pt x="99318" y="86405"/>
                    <a:pt x="102578" y="85702"/>
                  </a:cubicBezTo>
                  <a:cubicBezTo>
                    <a:pt x="109088" y="84293"/>
                    <a:pt x="118044" y="83007"/>
                    <a:pt x="120324" y="81515"/>
                  </a:cubicBezTo>
                  <a:cubicBezTo>
                    <a:pt x="121402" y="60825"/>
                    <a:pt x="105522" y="28526"/>
                    <a:pt x="95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40;p46">
              <a:extLst>
                <a:ext uri="{FF2B5EF4-FFF2-40B4-BE49-F238E27FC236}">
                  <a16:creationId xmlns:a16="http://schemas.microsoft.com/office/drawing/2014/main" id="{D915B6D9-D2C5-4CC8-F8A1-BD1AC3C1B86F}"/>
                </a:ext>
              </a:extLst>
            </p:cNvPr>
            <p:cNvSpPr/>
            <p:nvPr/>
          </p:nvSpPr>
          <p:spPr>
            <a:xfrm>
              <a:off x="2552125" y="2539100"/>
              <a:ext cx="1090475" cy="1074050"/>
            </a:xfrm>
            <a:custGeom>
              <a:avLst/>
              <a:gdLst/>
              <a:ahLst/>
              <a:cxnLst/>
              <a:rect l="l" t="t" r="r" b="b"/>
              <a:pathLst>
                <a:path w="43619" h="42962" extrusionOk="0">
                  <a:moveTo>
                    <a:pt x="4037" y="1"/>
                  </a:moveTo>
                  <a:cubicBezTo>
                    <a:pt x="3963" y="1"/>
                    <a:pt x="3889" y="3"/>
                    <a:pt x="3815" y="7"/>
                  </a:cubicBezTo>
                  <a:cubicBezTo>
                    <a:pt x="1659" y="173"/>
                    <a:pt x="0" y="2122"/>
                    <a:pt x="166" y="4402"/>
                  </a:cubicBezTo>
                  <a:cubicBezTo>
                    <a:pt x="1368" y="22355"/>
                    <a:pt x="22058" y="40184"/>
                    <a:pt x="38767" y="42920"/>
                  </a:cubicBezTo>
                  <a:cubicBezTo>
                    <a:pt x="38975" y="42962"/>
                    <a:pt x="39182" y="42962"/>
                    <a:pt x="39389" y="42962"/>
                  </a:cubicBezTo>
                  <a:cubicBezTo>
                    <a:pt x="41296" y="42962"/>
                    <a:pt x="42955" y="41552"/>
                    <a:pt x="43287" y="39521"/>
                  </a:cubicBezTo>
                  <a:cubicBezTo>
                    <a:pt x="43618" y="37282"/>
                    <a:pt x="42126" y="35209"/>
                    <a:pt x="40011" y="34835"/>
                  </a:cubicBezTo>
                  <a:cubicBezTo>
                    <a:pt x="26868" y="32679"/>
                    <a:pt x="8956" y="17794"/>
                    <a:pt x="8002" y="3822"/>
                  </a:cubicBezTo>
                  <a:cubicBezTo>
                    <a:pt x="7882" y="1660"/>
                    <a:pt x="6100" y="1"/>
                    <a:pt x="4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41;p46">
              <a:extLst>
                <a:ext uri="{FF2B5EF4-FFF2-40B4-BE49-F238E27FC236}">
                  <a16:creationId xmlns:a16="http://schemas.microsoft.com/office/drawing/2014/main" id="{46E9589C-041E-F5CC-65AC-2D2583F2DE1A}"/>
                </a:ext>
              </a:extLst>
            </p:cNvPr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" name="Google Shape;3614;p57"/>
          <p:cNvSpPr txBox="1">
            <a:spLocks noGrp="1"/>
          </p:cNvSpPr>
          <p:nvPr>
            <p:ph type="title"/>
          </p:nvPr>
        </p:nvSpPr>
        <p:spPr>
          <a:xfrm>
            <a:off x="248051" y="1764780"/>
            <a:ext cx="4026048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CHEERS!</a:t>
            </a:r>
            <a:endParaRPr dirty="0"/>
          </a:p>
        </p:txBody>
      </p:sp>
      <p:sp>
        <p:nvSpPr>
          <p:cNvPr id="3613" name="Google Shape;3613;p57"/>
          <p:cNvSpPr/>
          <p:nvPr/>
        </p:nvSpPr>
        <p:spPr>
          <a:xfrm>
            <a:off x="5789750" y="365750"/>
            <a:ext cx="1838600" cy="4003479"/>
          </a:xfrm>
          <a:custGeom>
            <a:avLst/>
            <a:gdLst/>
            <a:ahLst/>
            <a:cxnLst/>
            <a:rect l="l" t="t" r="r" b="b"/>
            <a:pathLst>
              <a:path w="73544" h="208406" extrusionOk="0">
                <a:moveTo>
                  <a:pt x="10728" y="14880"/>
                </a:moveTo>
                <a:cubicBezTo>
                  <a:pt x="9334" y="14880"/>
                  <a:pt x="7948" y="15075"/>
                  <a:pt x="6582" y="15465"/>
                </a:cubicBezTo>
                <a:cubicBezTo>
                  <a:pt x="4974" y="15953"/>
                  <a:pt x="3413" y="16684"/>
                  <a:pt x="2048" y="17611"/>
                </a:cubicBezTo>
                <a:cubicBezTo>
                  <a:pt x="1414" y="18001"/>
                  <a:pt x="878" y="18537"/>
                  <a:pt x="439" y="19122"/>
                </a:cubicBezTo>
                <a:cubicBezTo>
                  <a:pt x="49" y="19610"/>
                  <a:pt x="0" y="20292"/>
                  <a:pt x="293" y="20828"/>
                </a:cubicBezTo>
                <a:cubicBezTo>
                  <a:pt x="521" y="21377"/>
                  <a:pt x="1092" y="21711"/>
                  <a:pt x="1644" y="21711"/>
                </a:cubicBezTo>
                <a:cubicBezTo>
                  <a:pt x="1681" y="21711"/>
                  <a:pt x="1719" y="21709"/>
                  <a:pt x="1756" y="21706"/>
                </a:cubicBezTo>
                <a:cubicBezTo>
                  <a:pt x="3023" y="21657"/>
                  <a:pt x="4242" y="21267"/>
                  <a:pt x="5266" y="20585"/>
                </a:cubicBezTo>
                <a:cubicBezTo>
                  <a:pt x="6826" y="19707"/>
                  <a:pt x="8484" y="18976"/>
                  <a:pt x="10190" y="18439"/>
                </a:cubicBezTo>
                <a:cubicBezTo>
                  <a:pt x="11383" y="18103"/>
                  <a:pt x="12539" y="17940"/>
                  <a:pt x="13660" y="17940"/>
                </a:cubicBezTo>
                <a:cubicBezTo>
                  <a:pt x="16435" y="17940"/>
                  <a:pt x="18994" y="18939"/>
                  <a:pt x="21355" y="20780"/>
                </a:cubicBezTo>
                <a:cubicBezTo>
                  <a:pt x="23013" y="22194"/>
                  <a:pt x="24476" y="23754"/>
                  <a:pt x="25694" y="25509"/>
                </a:cubicBezTo>
                <a:cubicBezTo>
                  <a:pt x="25743" y="25558"/>
                  <a:pt x="25841" y="25655"/>
                  <a:pt x="25889" y="25704"/>
                </a:cubicBezTo>
                <a:cubicBezTo>
                  <a:pt x="25694" y="25070"/>
                  <a:pt x="25451" y="24485"/>
                  <a:pt x="25061" y="23949"/>
                </a:cubicBezTo>
                <a:cubicBezTo>
                  <a:pt x="23744" y="21657"/>
                  <a:pt x="22038" y="19658"/>
                  <a:pt x="20039" y="18001"/>
                </a:cubicBezTo>
                <a:cubicBezTo>
                  <a:pt x="17991" y="16294"/>
                  <a:pt x="15456" y="15222"/>
                  <a:pt x="12823" y="15027"/>
                </a:cubicBezTo>
                <a:cubicBezTo>
                  <a:pt x="12124" y="14929"/>
                  <a:pt x="11425" y="14880"/>
                  <a:pt x="10728" y="14880"/>
                </a:cubicBezTo>
                <a:close/>
                <a:moveTo>
                  <a:pt x="69074" y="29106"/>
                </a:moveTo>
                <a:cubicBezTo>
                  <a:pt x="66234" y="29106"/>
                  <a:pt x="61166" y="32861"/>
                  <a:pt x="60457" y="35699"/>
                </a:cubicBezTo>
                <a:cubicBezTo>
                  <a:pt x="63041" y="33164"/>
                  <a:pt x="66210" y="32432"/>
                  <a:pt x="69525" y="31993"/>
                </a:cubicBezTo>
                <a:cubicBezTo>
                  <a:pt x="70354" y="31896"/>
                  <a:pt x="71524" y="31652"/>
                  <a:pt x="71427" y="30433"/>
                </a:cubicBezTo>
                <a:cubicBezTo>
                  <a:pt x="71280" y="29214"/>
                  <a:pt x="70208" y="29166"/>
                  <a:pt x="69330" y="29117"/>
                </a:cubicBezTo>
                <a:cubicBezTo>
                  <a:pt x="69247" y="29110"/>
                  <a:pt x="69161" y="29106"/>
                  <a:pt x="69074" y="29106"/>
                </a:cubicBezTo>
                <a:close/>
                <a:moveTo>
                  <a:pt x="54284" y="0"/>
                </a:moveTo>
                <a:cubicBezTo>
                  <a:pt x="54077" y="0"/>
                  <a:pt x="53870" y="51"/>
                  <a:pt x="53680" y="156"/>
                </a:cubicBezTo>
                <a:cubicBezTo>
                  <a:pt x="52607" y="644"/>
                  <a:pt x="51681" y="1375"/>
                  <a:pt x="51047" y="2350"/>
                </a:cubicBezTo>
                <a:cubicBezTo>
                  <a:pt x="47586" y="6543"/>
                  <a:pt x="45099" y="11516"/>
                  <a:pt x="43880" y="16831"/>
                </a:cubicBezTo>
                <a:cubicBezTo>
                  <a:pt x="43441" y="18830"/>
                  <a:pt x="43149" y="20828"/>
                  <a:pt x="43051" y="22827"/>
                </a:cubicBezTo>
                <a:cubicBezTo>
                  <a:pt x="42759" y="27410"/>
                  <a:pt x="43246" y="31993"/>
                  <a:pt x="44563" y="36430"/>
                </a:cubicBezTo>
                <a:cubicBezTo>
                  <a:pt x="44611" y="36674"/>
                  <a:pt x="44709" y="36918"/>
                  <a:pt x="44904" y="37064"/>
                </a:cubicBezTo>
                <a:cubicBezTo>
                  <a:pt x="44806" y="36528"/>
                  <a:pt x="44709" y="35991"/>
                  <a:pt x="44563" y="35455"/>
                </a:cubicBezTo>
                <a:cubicBezTo>
                  <a:pt x="43783" y="32188"/>
                  <a:pt x="43441" y="28824"/>
                  <a:pt x="43588" y="25509"/>
                </a:cubicBezTo>
                <a:cubicBezTo>
                  <a:pt x="43783" y="20828"/>
                  <a:pt x="45099" y="16245"/>
                  <a:pt x="47488" y="12199"/>
                </a:cubicBezTo>
                <a:cubicBezTo>
                  <a:pt x="48902" y="9761"/>
                  <a:pt x="50657" y="7518"/>
                  <a:pt x="52656" y="5519"/>
                </a:cubicBezTo>
                <a:cubicBezTo>
                  <a:pt x="53534" y="4739"/>
                  <a:pt x="54314" y="3813"/>
                  <a:pt x="54948" y="2887"/>
                </a:cubicBezTo>
                <a:cubicBezTo>
                  <a:pt x="55191" y="2497"/>
                  <a:pt x="55338" y="2155"/>
                  <a:pt x="55484" y="1765"/>
                </a:cubicBezTo>
                <a:cubicBezTo>
                  <a:pt x="55679" y="1229"/>
                  <a:pt x="55533" y="595"/>
                  <a:pt x="55045" y="254"/>
                </a:cubicBezTo>
                <a:cubicBezTo>
                  <a:pt x="54824" y="88"/>
                  <a:pt x="54555" y="0"/>
                  <a:pt x="54284" y="0"/>
                </a:cubicBezTo>
                <a:close/>
                <a:moveTo>
                  <a:pt x="48521" y="28736"/>
                </a:moveTo>
                <a:cubicBezTo>
                  <a:pt x="48101" y="28736"/>
                  <a:pt x="47627" y="29060"/>
                  <a:pt x="47195" y="29799"/>
                </a:cubicBezTo>
                <a:cubicBezTo>
                  <a:pt x="46269" y="31408"/>
                  <a:pt x="46415" y="33359"/>
                  <a:pt x="46757" y="35114"/>
                </a:cubicBezTo>
                <a:cubicBezTo>
                  <a:pt x="46850" y="35580"/>
                  <a:pt x="47254" y="38448"/>
                  <a:pt x="47886" y="38448"/>
                </a:cubicBezTo>
                <a:cubicBezTo>
                  <a:pt x="47915" y="38448"/>
                  <a:pt x="47945" y="38442"/>
                  <a:pt x="47976" y="38429"/>
                </a:cubicBezTo>
                <a:cubicBezTo>
                  <a:pt x="48512" y="38185"/>
                  <a:pt x="49048" y="35845"/>
                  <a:pt x="49194" y="35016"/>
                </a:cubicBezTo>
                <a:cubicBezTo>
                  <a:pt x="49243" y="34821"/>
                  <a:pt x="49292" y="34480"/>
                  <a:pt x="49389" y="34041"/>
                </a:cubicBezTo>
                <a:cubicBezTo>
                  <a:pt x="49633" y="32822"/>
                  <a:pt x="49779" y="31603"/>
                  <a:pt x="49682" y="30336"/>
                </a:cubicBezTo>
                <a:cubicBezTo>
                  <a:pt x="49569" y="29348"/>
                  <a:pt x="49097" y="28736"/>
                  <a:pt x="48521" y="28736"/>
                </a:cubicBezTo>
                <a:close/>
                <a:moveTo>
                  <a:pt x="57239" y="57151"/>
                </a:moveTo>
                <a:lnTo>
                  <a:pt x="57239" y="57151"/>
                </a:lnTo>
                <a:cubicBezTo>
                  <a:pt x="58080" y="58966"/>
                  <a:pt x="58892" y="60802"/>
                  <a:pt x="59668" y="62656"/>
                </a:cubicBezTo>
                <a:lnTo>
                  <a:pt x="59668" y="62656"/>
                </a:lnTo>
                <a:lnTo>
                  <a:pt x="58642" y="61275"/>
                </a:lnTo>
                <a:lnTo>
                  <a:pt x="58642" y="61275"/>
                </a:lnTo>
                <a:cubicBezTo>
                  <a:pt x="58177" y="59901"/>
                  <a:pt x="57708" y="58527"/>
                  <a:pt x="57239" y="57151"/>
                </a:cubicBezTo>
                <a:close/>
                <a:moveTo>
                  <a:pt x="61121" y="64612"/>
                </a:moveTo>
                <a:cubicBezTo>
                  <a:pt x="61292" y="64836"/>
                  <a:pt x="61461" y="65063"/>
                  <a:pt x="61627" y="65293"/>
                </a:cubicBezTo>
                <a:lnTo>
                  <a:pt x="61121" y="64612"/>
                </a:lnTo>
                <a:close/>
                <a:moveTo>
                  <a:pt x="61444" y="13313"/>
                </a:moveTo>
                <a:cubicBezTo>
                  <a:pt x="60730" y="13313"/>
                  <a:pt x="60031" y="13460"/>
                  <a:pt x="59531" y="13710"/>
                </a:cubicBezTo>
                <a:cubicBezTo>
                  <a:pt x="57873" y="14539"/>
                  <a:pt x="56751" y="16294"/>
                  <a:pt x="55923" y="17903"/>
                </a:cubicBezTo>
                <a:cubicBezTo>
                  <a:pt x="54167" y="21267"/>
                  <a:pt x="53144" y="25070"/>
                  <a:pt x="52364" y="28776"/>
                </a:cubicBezTo>
                <a:cubicBezTo>
                  <a:pt x="51145" y="34382"/>
                  <a:pt x="51047" y="40233"/>
                  <a:pt x="52022" y="45889"/>
                </a:cubicBezTo>
                <a:cubicBezTo>
                  <a:pt x="52315" y="47449"/>
                  <a:pt x="52900" y="48960"/>
                  <a:pt x="53046" y="50520"/>
                </a:cubicBezTo>
                <a:cubicBezTo>
                  <a:pt x="53145" y="51638"/>
                  <a:pt x="52903" y="52402"/>
                  <a:pt x="52357" y="52817"/>
                </a:cubicBezTo>
                <a:lnTo>
                  <a:pt x="52357" y="52817"/>
                </a:lnTo>
                <a:lnTo>
                  <a:pt x="47390" y="46132"/>
                </a:lnTo>
                <a:cubicBezTo>
                  <a:pt x="46659" y="45401"/>
                  <a:pt x="45928" y="44621"/>
                  <a:pt x="45245" y="43792"/>
                </a:cubicBezTo>
                <a:cubicBezTo>
                  <a:pt x="42174" y="40379"/>
                  <a:pt x="39736" y="36479"/>
                  <a:pt x="38029" y="32237"/>
                </a:cubicBezTo>
                <a:cubicBezTo>
                  <a:pt x="37298" y="30482"/>
                  <a:pt x="36859" y="28581"/>
                  <a:pt x="36811" y="26679"/>
                </a:cubicBezTo>
                <a:cubicBezTo>
                  <a:pt x="36908" y="25119"/>
                  <a:pt x="37152" y="23608"/>
                  <a:pt x="37542" y="22145"/>
                </a:cubicBezTo>
                <a:cubicBezTo>
                  <a:pt x="37883" y="21170"/>
                  <a:pt x="38078" y="20146"/>
                  <a:pt x="38078" y="19171"/>
                </a:cubicBezTo>
                <a:cubicBezTo>
                  <a:pt x="37971" y="17882"/>
                  <a:pt x="37127" y="17092"/>
                  <a:pt x="36107" y="17092"/>
                </a:cubicBezTo>
                <a:cubicBezTo>
                  <a:pt x="35738" y="17092"/>
                  <a:pt x="35346" y="17196"/>
                  <a:pt x="34958" y="17416"/>
                </a:cubicBezTo>
                <a:cubicBezTo>
                  <a:pt x="33300" y="18342"/>
                  <a:pt x="32228" y="20048"/>
                  <a:pt x="32130" y="21901"/>
                </a:cubicBezTo>
                <a:cubicBezTo>
                  <a:pt x="31740" y="25753"/>
                  <a:pt x="33105" y="29068"/>
                  <a:pt x="35104" y="32188"/>
                </a:cubicBezTo>
                <a:cubicBezTo>
                  <a:pt x="36713" y="34675"/>
                  <a:pt x="38468" y="37015"/>
                  <a:pt x="40175" y="39404"/>
                </a:cubicBezTo>
                <a:cubicBezTo>
                  <a:pt x="40467" y="39746"/>
                  <a:pt x="40711" y="40136"/>
                  <a:pt x="40857" y="40574"/>
                </a:cubicBezTo>
                <a:cubicBezTo>
                  <a:pt x="40979" y="41101"/>
                  <a:pt x="40798" y="41391"/>
                  <a:pt x="40370" y="41391"/>
                </a:cubicBezTo>
                <a:cubicBezTo>
                  <a:pt x="40283" y="41391"/>
                  <a:pt x="40185" y="41379"/>
                  <a:pt x="40077" y="41354"/>
                </a:cubicBezTo>
                <a:cubicBezTo>
                  <a:pt x="39346" y="41111"/>
                  <a:pt x="38615" y="40721"/>
                  <a:pt x="38029" y="40184"/>
                </a:cubicBezTo>
                <a:cubicBezTo>
                  <a:pt x="36518" y="38917"/>
                  <a:pt x="35055" y="37600"/>
                  <a:pt x="33593" y="36284"/>
                </a:cubicBezTo>
                <a:cubicBezTo>
                  <a:pt x="32276" y="35016"/>
                  <a:pt x="30667" y="34041"/>
                  <a:pt x="28961" y="33456"/>
                </a:cubicBezTo>
                <a:cubicBezTo>
                  <a:pt x="28702" y="33341"/>
                  <a:pt x="28435" y="33285"/>
                  <a:pt x="28174" y="33285"/>
                </a:cubicBezTo>
                <a:cubicBezTo>
                  <a:pt x="27551" y="33285"/>
                  <a:pt x="26965" y="33603"/>
                  <a:pt x="26621" y="34187"/>
                </a:cubicBezTo>
                <a:cubicBezTo>
                  <a:pt x="26084" y="34870"/>
                  <a:pt x="25792" y="35748"/>
                  <a:pt x="25743" y="36625"/>
                </a:cubicBezTo>
                <a:cubicBezTo>
                  <a:pt x="25646" y="37942"/>
                  <a:pt x="26426" y="38819"/>
                  <a:pt x="27401" y="39502"/>
                </a:cubicBezTo>
                <a:cubicBezTo>
                  <a:pt x="28278" y="40087"/>
                  <a:pt x="29254" y="40477"/>
                  <a:pt x="30229" y="40721"/>
                </a:cubicBezTo>
                <a:cubicBezTo>
                  <a:pt x="32959" y="41403"/>
                  <a:pt x="35738" y="42086"/>
                  <a:pt x="38420" y="42768"/>
                </a:cubicBezTo>
                <a:cubicBezTo>
                  <a:pt x="40126" y="43110"/>
                  <a:pt x="41686" y="43841"/>
                  <a:pt x="43051" y="44865"/>
                </a:cubicBezTo>
                <a:cubicBezTo>
                  <a:pt x="44130" y="45712"/>
                  <a:pt x="44235" y="46834"/>
                  <a:pt x="43462" y="47580"/>
                </a:cubicBezTo>
                <a:lnTo>
                  <a:pt x="43462" y="47580"/>
                </a:lnTo>
                <a:cubicBezTo>
                  <a:pt x="42003" y="45998"/>
                  <a:pt x="40413" y="44546"/>
                  <a:pt x="38517" y="43402"/>
                </a:cubicBezTo>
                <a:cubicBezTo>
                  <a:pt x="37591" y="42817"/>
                  <a:pt x="36567" y="42427"/>
                  <a:pt x="35543" y="42232"/>
                </a:cubicBezTo>
                <a:cubicBezTo>
                  <a:pt x="35429" y="42204"/>
                  <a:pt x="35313" y="42190"/>
                  <a:pt x="35198" y="42190"/>
                </a:cubicBezTo>
                <a:cubicBezTo>
                  <a:pt x="34722" y="42190"/>
                  <a:pt x="34258" y="42424"/>
                  <a:pt x="33983" y="42817"/>
                </a:cubicBezTo>
                <a:cubicBezTo>
                  <a:pt x="33739" y="43402"/>
                  <a:pt x="33934" y="44036"/>
                  <a:pt x="34422" y="44377"/>
                </a:cubicBezTo>
                <a:cubicBezTo>
                  <a:pt x="35445" y="45206"/>
                  <a:pt x="36518" y="45986"/>
                  <a:pt x="37591" y="46718"/>
                </a:cubicBezTo>
                <a:cubicBezTo>
                  <a:pt x="38418" y="47247"/>
                  <a:pt x="39245" y="47771"/>
                  <a:pt x="40062" y="48331"/>
                </a:cubicBezTo>
                <a:lnTo>
                  <a:pt x="40062" y="48331"/>
                </a:lnTo>
                <a:cubicBezTo>
                  <a:pt x="39047" y="48255"/>
                  <a:pt x="38038" y="48085"/>
                  <a:pt x="37054" y="47839"/>
                </a:cubicBezTo>
                <a:cubicBezTo>
                  <a:pt x="35803" y="47593"/>
                  <a:pt x="34541" y="47470"/>
                  <a:pt x="33284" y="47470"/>
                </a:cubicBezTo>
                <a:cubicBezTo>
                  <a:pt x="31797" y="47470"/>
                  <a:pt x="30316" y="47642"/>
                  <a:pt x="28864" y="47985"/>
                </a:cubicBezTo>
                <a:cubicBezTo>
                  <a:pt x="28376" y="48083"/>
                  <a:pt x="27937" y="48229"/>
                  <a:pt x="27547" y="48521"/>
                </a:cubicBezTo>
                <a:cubicBezTo>
                  <a:pt x="27157" y="48716"/>
                  <a:pt x="27108" y="49302"/>
                  <a:pt x="27547" y="49545"/>
                </a:cubicBezTo>
                <a:cubicBezTo>
                  <a:pt x="27779" y="49777"/>
                  <a:pt x="28132" y="49917"/>
                  <a:pt x="28487" y="49917"/>
                </a:cubicBezTo>
                <a:cubicBezTo>
                  <a:pt x="28581" y="49917"/>
                  <a:pt x="28674" y="49907"/>
                  <a:pt x="28766" y="49887"/>
                </a:cubicBezTo>
                <a:cubicBezTo>
                  <a:pt x="29400" y="49740"/>
                  <a:pt x="30082" y="49594"/>
                  <a:pt x="30765" y="49399"/>
                </a:cubicBezTo>
                <a:cubicBezTo>
                  <a:pt x="31990" y="49110"/>
                  <a:pt x="33246" y="48962"/>
                  <a:pt x="34504" y="48962"/>
                </a:cubicBezTo>
                <a:cubicBezTo>
                  <a:pt x="36000" y="48962"/>
                  <a:pt x="37499" y="49170"/>
                  <a:pt x="38956" y="49594"/>
                </a:cubicBezTo>
                <a:cubicBezTo>
                  <a:pt x="40566" y="50014"/>
                  <a:pt x="42143" y="50568"/>
                  <a:pt x="43659" y="51251"/>
                </a:cubicBezTo>
                <a:lnTo>
                  <a:pt x="43659" y="51251"/>
                </a:lnTo>
                <a:cubicBezTo>
                  <a:pt x="43998" y="51588"/>
                  <a:pt x="44332" y="51945"/>
                  <a:pt x="44660" y="52324"/>
                </a:cubicBezTo>
                <a:cubicBezTo>
                  <a:pt x="43588" y="52305"/>
                  <a:pt x="42533" y="52287"/>
                  <a:pt x="41493" y="52287"/>
                </a:cubicBezTo>
                <a:cubicBezTo>
                  <a:pt x="37337" y="52287"/>
                  <a:pt x="33437" y="52568"/>
                  <a:pt x="29692" y="54128"/>
                </a:cubicBezTo>
                <a:cubicBezTo>
                  <a:pt x="33788" y="53446"/>
                  <a:pt x="37932" y="53690"/>
                  <a:pt x="42076" y="53397"/>
                </a:cubicBezTo>
                <a:cubicBezTo>
                  <a:pt x="42290" y="53385"/>
                  <a:pt x="42498" y="53379"/>
                  <a:pt x="42702" y="53379"/>
                </a:cubicBezTo>
                <a:cubicBezTo>
                  <a:pt x="45756" y="53379"/>
                  <a:pt x="47738" y="54747"/>
                  <a:pt x="49292" y="57444"/>
                </a:cubicBezTo>
                <a:cubicBezTo>
                  <a:pt x="55630" y="68609"/>
                  <a:pt x="58750" y="80554"/>
                  <a:pt x="57337" y="93425"/>
                </a:cubicBezTo>
                <a:cubicBezTo>
                  <a:pt x="56849" y="97569"/>
                  <a:pt x="55289" y="101470"/>
                  <a:pt x="51827" y="104200"/>
                </a:cubicBezTo>
                <a:cubicBezTo>
                  <a:pt x="49039" y="106380"/>
                  <a:pt x="45911" y="107067"/>
                  <a:pt x="42653" y="107067"/>
                </a:cubicBezTo>
                <a:cubicBezTo>
                  <a:pt x="41467" y="107067"/>
                  <a:pt x="40264" y="106976"/>
                  <a:pt x="39053" y="106833"/>
                </a:cubicBezTo>
                <a:cubicBezTo>
                  <a:pt x="35299" y="106394"/>
                  <a:pt x="31886" y="104687"/>
                  <a:pt x="28230" y="103956"/>
                </a:cubicBezTo>
                <a:cubicBezTo>
                  <a:pt x="27157" y="103757"/>
                  <a:pt x="26327" y="103637"/>
                  <a:pt x="25701" y="103637"/>
                </a:cubicBezTo>
                <a:cubicBezTo>
                  <a:pt x="23880" y="103637"/>
                  <a:pt x="23786" y="104650"/>
                  <a:pt x="24476" y="107662"/>
                </a:cubicBezTo>
                <a:cubicBezTo>
                  <a:pt x="25012" y="110002"/>
                  <a:pt x="25646" y="112293"/>
                  <a:pt x="26280" y="114829"/>
                </a:cubicBezTo>
                <a:cubicBezTo>
                  <a:pt x="23500" y="114244"/>
                  <a:pt x="20673" y="114487"/>
                  <a:pt x="19698" y="111123"/>
                </a:cubicBezTo>
                <a:cubicBezTo>
                  <a:pt x="19464" y="110281"/>
                  <a:pt x="19544" y="108677"/>
                  <a:pt x="18389" y="108677"/>
                </a:cubicBezTo>
                <a:cubicBezTo>
                  <a:pt x="18340" y="108677"/>
                  <a:pt x="18288" y="108679"/>
                  <a:pt x="18235" y="108685"/>
                </a:cubicBezTo>
                <a:cubicBezTo>
                  <a:pt x="17211" y="108832"/>
                  <a:pt x="17309" y="110441"/>
                  <a:pt x="17162" y="111513"/>
                </a:cubicBezTo>
                <a:cubicBezTo>
                  <a:pt x="17162" y="111659"/>
                  <a:pt x="17065" y="111806"/>
                  <a:pt x="17065" y="112001"/>
                </a:cubicBezTo>
                <a:cubicBezTo>
                  <a:pt x="12774" y="92889"/>
                  <a:pt x="18722" y="75142"/>
                  <a:pt x="24378" y="57346"/>
                </a:cubicBezTo>
                <a:lnTo>
                  <a:pt x="24378" y="57346"/>
                </a:lnTo>
                <a:cubicBezTo>
                  <a:pt x="23305" y="57785"/>
                  <a:pt x="23110" y="58711"/>
                  <a:pt x="22818" y="59491"/>
                </a:cubicBezTo>
                <a:cubicBezTo>
                  <a:pt x="20624" y="65001"/>
                  <a:pt x="18820" y="70608"/>
                  <a:pt x="17406" y="76312"/>
                </a:cubicBezTo>
                <a:cubicBezTo>
                  <a:pt x="14676" y="86794"/>
                  <a:pt x="13067" y="97423"/>
                  <a:pt x="14773" y="108295"/>
                </a:cubicBezTo>
                <a:cubicBezTo>
                  <a:pt x="16993" y="122304"/>
                  <a:pt x="26446" y="130307"/>
                  <a:pt x="40140" y="130307"/>
                </a:cubicBezTo>
                <a:cubicBezTo>
                  <a:pt x="40887" y="130307"/>
                  <a:pt x="41646" y="130283"/>
                  <a:pt x="42417" y="130235"/>
                </a:cubicBezTo>
                <a:cubicBezTo>
                  <a:pt x="48756" y="129796"/>
                  <a:pt x="54362" y="127700"/>
                  <a:pt x="59140" y="123361"/>
                </a:cubicBezTo>
                <a:lnTo>
                  <a:pt x="59140" y="123361"/>
                </a:lnTo>
                <a:cubicBezTo>
                  <a:pt x="54606" y="129016"/>
                  <a:pt x="48609" y="131503"/>
                  <a:pt x="41589" y="131990"/>
                </a:cubicBezTo>
                <a:cubicBezTo>
                  <a:pt x="41426" y="132001"/>
                  <a:pt x="41263" y="132004"/>
                  <a:pt x="41098" y="132004"/>
                </a:cubicBezTo>
                <a:cubicBezTo>
                  <a:pt x="40603" y="132004"/>
                  <a:pt x="40098" y="131970"/>
                  <a:pt x="39586" y="131970"/>
                </a:cubicBezTo>
                <a:cubicBezTo>
                  <a:pt x="38635" y="131970"/>
                  <a:pt x="37658" y="132089"/>
                  <a:pt x="36664" y="132771"/>
                </a:cubicBezTo>
                <a:cubicBezTo>
                  <a:pt x="38791" y="133834"/>
                  <a:pt x="40796" y="134535"/>
                  <a:pt x="42919" y="134535"/>
                </a:cubicBezTo>
                <a:cubicBezTo>
                  <a:pt x="43814" y="134535"/>
                  <a:pt x="44730" y="134410"/>
                  <a:pt x="45684" y="134136"/>
                </a:cubicBezTo>
                <a:cubicBezTo>
                  <a:pt x="50511" y="132722"/>
                  <a:pt x="54850" y="129991"/>
                  <a:pt x="58214" y="126237"/>
                </a:cubicBezTo>
                <a:cubicBezTo>
                  <a:pt x="60506" y="123751"/>
                  <a:pt x="62895" y="121167"/>
                  <a:pt x="64260" y="117998"/>
                </a:cubicBezTo>
                <a:cubicBezTo>
                  <a:pt x="65625" y="114731"/>
                  <a:pt x="65722" y="110684"/>
                  <a:pt x="66015" y="107223"/>
                </a:cubicBezTo>
                <a:cubicBezTo>
                  <a:pt x="66795" y="99032"/>
                  <a:pt x="66356" y="90743"/>
                  <a:pt x="64796" y="82650"/>
                </a:cubicBezTo>
                <a:cubicBezTo>
                  <a:pt x="63338" y="75634"/>
                  <a:pt x="61178" y="68809"/>
                  <a:pt x="58884" y="61995"/>
                </a:cubicBezTo>
                <a:lnTo>
                  <a:pt x="58884" y="61995"/>
                </a:lnTo>
                <a:cubicBezTo>
                  <a:pt x="59202" y="62330"/>
                  <a:pt x="59515" y="62673"/>
                  <a:pt x="59821" y="63024"/>
                </a:cubicBezTo>
                <a:lnTo>
                  <a:pt x="59821" y="63024"/>
                </a:lnTo>
                <a:cubicBezTo>
                  <a:pt x="65483" y="76655"/>
                  <a:pt x="69188" y="91280"/>
                  <a:pt x="68209" y="106053"/>
                </a:cubicBezTo>
                <a:cubicBezTo>
                  <a:pt x="69623" y="100153"/>
                  <a:pt x="69282" y="94351"/>
                  <a:pt x="68453" y="88501"/>
                </a:cubicBezTo>
                <a:cubicBezTo>
                  <a:pt x="67039" y="77872"/>
                  <a:pt x="63431" y="67926"/>
                  <a:pt x="59287" y="58126"/>
                </a:cubicBezTo>
                <a:cubicBezTo>
                  <a:pt x="58848" y="57151"/>
                  <a:pt x="58507" y="56030"/>
                  <a:pt x="57532" y="55493"/>
                </a:cubicBezTo>
                <a:cubicBezTo>
                  <a:pt x="56020" y="54665"/>
                  <a:pt x="56215" y="53494"/>
                  <a:pt x="56751" y="52276"/>
                </a:cubicBezTo>
                <a:cubicBezTo>
                  <a:pt x="57532" y="50228"/>
                  <a:pt x="59433" y="48814"/>
                  <a:pt x="61627" y="48570"/>
                </a:cubicBezTo>
                <a:cubicBezTo>
                  <a:pt x="62109" y="48517"/>
                  <a:pt x="62585" y="48488"/>
                  <a:pt x="63052" y="48488"/>
                </a:cubicBezTo>
                <a:cubicBezTo>
                  <a:pt x="65135" y="48488"/>
                  <a:pt x="67046" y="49065"/>
                  <a:pt x="68599" y="50618"/>
                </a:cubicBezTo>
                <a:cubicBezTo>
                  <a:pt x="69143" y="51162"/>
                  <a:pt x="71258" y="52285"/>
                  <a:pt x="72441" y="52285"/>
                </a:cubicBezTo>
                <a:cubicBezTo>
                  <a:pt x="73168" y="52285"/>
                  <a:pt x="73544" y="51861"/>
                  <a:pt x="72987" y="50618"/>
                </a:cubicBezTo>
                <a:cubicBezTo>
                  <a:pt x="71134" y="46376"/>
                  <a:pt x="63772" y="46815"/>
                  <a:pt x="60067" y="46425"/>
                </a:cubicBezTo>
                <a:cubicBezTo>
                  <a:pt x="59092" y="46279"/>
                  <a:pt x="57580" y="46718"/>
                  <a:pt x="57483" y="45206"/>
                </a:cubicBezTo>
                <a:cubicBezTo>
                  <a:pt x="57385" y="43841"/>
                  <a:pt x="58702" y="43353"/>
                  <a:pt x="59774" y="42915"/>
                </a:cubicBezTo>
                <a:cubicBezTo>
                  <a:pt x="60273" y="42701"/>
                  <a:pt x="60794" y="42591"/>
                  <a:pt x="61316" y="42591"/>
                </a:cubicBezTo>
                <a:cubicBezTo>
                  <a:pt x="61867" y="42591"/>
                  <a:pt x="62418" y="42713"/>
                  <a:pt x="62943" y="42963"/>
                </a:cubicBezTo>
                <a:cubicBezTo>
                  <a:pt x="63577" y="43353"/>
                  <a:pt x="64309" y="43548"/>
                  <a:pt x="65040" y="43548"/>
                </a:cubicBezTo>
                <a:cubicBezTo>
                  <a:pt x="65966" y="43500"/>
                  <a:pt x="67039" y="43402"/>
                  <a:pt x="67185" y="42281"/>
                </a:cubicBezTo>
                <a:cubicBezTo>
                  <a:pt x="67283" y="41111"/>
                  <a:pt x="66405" y="40623"/>
                  <a:pt x="65284" y="40428"/>
                </a:cubicBezTo>
                <a:cubicBezTo>
                  <a:pt x="64808" y="40365"/>
                  <a:pt x="64332" y="40334"/>
                  <a:pt x="63858" y="40334"/>
                </a:cubicBezTo>
                <a:cubicBezTo>
                  <a:pt x="61762" y="40334"/>
                  <a:pt x="59720" y="40950"/>
                  <a:pt x="57970" y="42183"/>
                </a:cubicBezTo>
                <a:cubicBezTo>
                  <a:pt x="57178" y="42724"/>
                  <a:pt x="56332" y="43397"/>
                  <a:pt x="55374" y="43397"/>
                </a:cubicBezTo>
                <a:cubicBezTo>
                  <a:pt x="55035" y="43397"/>
                  <a:pt x="54683" y="43313"/>
                  <a:pt x="54314" y="43110"/>
                </a:cubicBezTo>
                <a:cubicBezTo>
                  <a:pt x="52900" y="42281"/>
                  <a:pt x="53192" y="40769"/>
                  <a:pt x="53192" y="39502"/>
                </a:cubicBezTo>
                <a:cubicBezTo>
                  <a:pt x="53144" y="31750"/>
                  <a:pt x="58945" y="25899"/>
                  <a:pt x="62651" y="19610"/>
                </a:cubicBezTo>
                <a:cubicBezTo>
                  <a:pt x="63382" y="18342"/>
                  <a:pt x="64601" y="16831"/>
                  <a:pt x="64406" y="15270"/>
                </a:cubicBezTo>
                <a:cubicBezTo>
                  <a:pt x="64246" y="13859"/>
                  <a:pt x="62818" y="13313"/>
                  <a:pt x="61444" y="13313"/>
                </a:cubicBezTo>
                <a:close/>
                <a:moveTo>
                  <a:pt x="35836" y="135550"/>
                </a:moveTo>
                <a:lnTo>
                  <a:pt x="35836" y="135550"/>
                </a:lnTo>
                <a:cubicBezTo>
                  <a:pt x="37152" y="138036"/>
                  <a:pt x="39005" y="139645"/>
                  <a:pt x="39151" y="142083"/>
                </a:cubicBezTo>
                <a:cubicBezTo>
                  <a:pt x="39248" y="144228"/>
                  <a:pt x="39541" y="146373"/>
                  <a:pt x="39541" y="148518"/>
                </a:cubicBezTo>
                <a:cubicBezTo>
                  <a:pt x="39590" y="161780"/>
                  <a:pt x="39638" y="174993"/>
                  <a:pt x="39200" y="188254"/>
                </a:cubicBezTo>
                <a:cubicBezTo>
                  <a:pt x="39005" y="193032"/>
                  <a:pt x="37249" y="196152"/>
                  <a:pt x="32715" y="197664"/>
                </a:cubicBezTo>
                <a:cubicBezTo>
                  <a:pt x="31399" y="198103"/>
                  <a:pt x="30082" y="198590"/>
                  <a:pt x="28717" y="199029"/>
                </a:cubicBezTo>
                <a:cubicBezTo>
                  <a:pt x="26913" y="199663"/>
                  <a:pt x="25158" y="200248"/>
                  <a:pt x="23354" y="200930"/>
                </a:cubicBezTo>
                <a:cubicBezTo>
                  <a:pt x="22574" y="201223"/>
                  <a:pt x="21697" y="201515"/>
                  <a:pt x="21648" y="202490"/>
                </a:cubicBezTo>
                <a:cubicBezTo>
                  <a:pt x="21550" y="203612"/>
                  <a:pt x="22525" y="204051"/>
                  <a:pt x="23305" y="204441"/>
                </a:cubicBezTo>
                <a:cubicBezTo>
                  <a:pt x="24281" y="204928"/>
                  <a:pt x="25304" y="205270"/>
                  <a:pt x="26280" y="205660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29222" y="205316"/>
                  <a:pt x="29021" y="204988"/>
                  <a:pt x="29030" y="204645"/>
                </a:cubicBezTo>
                <a:lnTo>
                  <a:pt x="29030" y="204645"/>
                </a:lnTo>
                <a:cubicBezTo>
                  <a:pt x="28763" y="204514"/>
                  <a:pt x="28478" y="204413"/>
                  <a:pt x="28181" y="204343"/>
                </a:cubicBezTo>
                <a:cubicBezTo>
                  <a:pt x="27352" y="204051"/>
                  <a:pt x="26280" y="203856"/>
                  <a:pt x="26182" y="202783"/>
                </a:cubicBezTo>
                <a:cubicBezTo>
                  <a:pt x="26084" y="201515"/>
                  <a:pt x="27303" y="201320"/>
                  <a:pt x="28132" y="200784"/>
                </a:cubicBezTo>
                <a:cubicBezTo>
                  <a:pt x="30667" y="199029"/>
                  <a:pt x="33837" y="198736"/>
                  <a:pt x="36469" y="197176"/>
                </a:cubicBezTo>
                <a:cubicBezTo>
                  <a:pt x="37542" y="196542"/>
                  <a:pt x="38468" y="195714"/>
                  <a:pt x="39200" y="194738"/>
                </a:cubicBezTo>
                <a:cubicBezTo>
                  <a:pt x="39785" y="192739"/>
                  <a:pt x="40126" y="190692"/>
                  <a:pt x="40321" y="188644"/>
                </a:cubicBezTo>
                <a:cubicBezTo>
                  <a:pt x="40955" y="174993"/>
                  <a:pt x="40857" y="161341"/>
                  <a:pt x="40857" y="147641"/>
                </a:cubicBezTo>
                <a:cubicBezTo>
                  <a:pt x="40857" y="144082"/>
                  <a:pt x="40028" y="140328"/>
                  <a:pt x="43783" y="137597"/>
                </a:cubicBezTo>
                <a:lnTo>
                  <a:pt x="43783" y="137597"/>
                </a:lnTo>
                <a:cubicBezTo>
                  <a:pt x="43598" y="137613"/>
                  <a:pt x="43416" y="137620"/>
                  <a:pt x="43236" y="137620"/>
                </a:cubicBezTo>
                <a:cubicBezTo>
                  <a:pt x="40627" y="137620"/>
                  <a:pt x="38573" y="136051"/>
                  <a:pt x="35836" y="135550"/>
                </a:cubicBezTo>
                <a:close/>
                <a:moveTo>
                  <a:pt x="41881" y="196396"/>
                </a:moveTo>
                <a:lnTo>
                  <a:pt x="41881" y="196396"/>
                </a:lnTo>
                <a:cubicBezTo>
                  <a:pt x="41150" y="197371"/>
                  <a:pt x="40223" y="198200"/>
                  <a:pt x="39151" y="198834"/>
                </a:cubicBezTo>
                <a:cubicBezTo>
                  <a:pt x="37932" y="199558"/>
                  <a:pt x="29090" y="202425"/>
                  <a:pt x="29030" y="204645"/>
                </a:cubicBezTo>
                <a:lnTo>
                  <a:pt x="29030" y="204645"/>
                </a:lnTo>
                <a:cubicBezTo>
                  <a:pt x="29509" y="204878"/>
                  <a:pt x="29933" y="205204"/>
                  <a:pt x="30277" y="205611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30075" y="205862"/>
                  <a:pt x="30633" y="206089"/>
                  <a:pt x="31399" y="206293"/>
                </a:cubicBezTo>
                <a:lnTo>
                  <a:pt x="33056" y="206781"/>
                </a:lnTo>
                <a:cubicBezTo>
                  <a:pt x="35478" y="207441"/>
                  <a:pt x="39339" y="208406"/>
                  <a:pt x="42272" y="208406"/>
                </a:cubicBezTo>
                <a:cubicBezTo>
                  <a:pt x="43887" y="208406"/>
                  <a:pt x="45221" y="208114"/>
                  <a:pt x="45879" y="207317"/>
                </a:cubicBezTo>
                <a:cubicBezTo>
                  <a:pt x="46708" y="206293"/>
                  <a:pt x="45830" y="206342"/>
                  <a:pt x="45197" y="206196"/>
                </a:cubicBezTo>
                <a:cubicBezTo>
                  <a:pt x="43198" y="205757"/>
                  <a:pt x="41101" y="205806"/>
                  <a:pt x="39200" y="204977"/>
                </a:cubicBezTo>
                <a:cubicBezTo>
                  <a:pt x="38566" y="204684"/>
                  <a:pt x="37737" y="204392"/>
                  <a:pt x="37737" y="203514"/>
                </a:cubicBezTo>
                <a:cubicBezTo>
                  <a:pt x="37737" y="202734"/>
                  <a:pt x="38420" y="202442"/>
                  <a:pt x="39005" y="202100"/>
                </a:cubicBezTo>
                <a:cubicBezTo>
                  <a:pt x="39541" y="201808"/>
                  <a:pt x="40028" y="201662"/>
                  <a:pt x="40516" y="201320"/>
                </a:cubicBezTo>
                <a:cubicBezTo>
                  <a:pt x="42125" y="200199"/>
                  <a:pt x="42759" y="197908"/>
                  <a:pt x="41881" y="1963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5" name="Google Shape;3615;p57"/>
          <p:cNvPicPr preferRelativeResize="0"/>
          <p:nvPr/>
        </p:nvPicPr>
        <p:blipFill rotWithShape="1">
          <a:blip r:embed="rId3">
            <a:alphaModFix/>
          </a:blip>
          <a:srcRect l="15476" t="17841" b="18686"/>
          <a:stretch/>
        </p:blipFill>
        <p:spPr>
          <a:xfrm>
            <a:off x="4572000" y="0"/>
            <a:ext cx="45720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57"/>
          <p:cNvPicPr preferRelativeResize="0"/>
          <p:nvPr/>
        </p:nvPicPr>
        <p:blipFill rotWithShape="1">
          <a:blip r:embed="rId4">
            <a:alphaModFix/>
          </a:blip>
          <a:srcRect t="109" b="99"/>
          <a:stretch/>
        </p:blipFill>
        <p:spPr>
          <a:xfrm>
            <a:off x="3497575" y="-12"/>
            <a:ext cx="2743199" cy="1764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5C63-862C-9BB1-3AB2-65DADCC1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55598-F5F8-9003-3681-DB4CF89FD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  <a:p>
            <a:r>
              <a:rPr lang="en-US" sz="3200" dirty="0"/>
              <a:t>Objective</a:t>
            </a:r>
          </a:p>
          <a:p>
            <a:r>
              <a:rPr lang="en-US" sz="3200" dirty="0"/>
              <a:t>Data Description</a:t>
            </a:r>
          </a:p>
          <a:p>
            <a:r>
              <a:rPr lang="en-US" sz="3200" dirty="0"/>
              <a:t>Data Analysis</a:t>
            </a:r>
          </a:p>
          <a:p>
            <a:r>
              <a:rPr lang="en-US" sz="3200" dirty="0"/>
              <a:t>Insights from Analysis</a:t>
            </a:r>
          </a:p>
        </p:txBody>
      </p:sp>
    </p:spTree>
    <p:extLst>
      <p:ext uri="{BB962C8B-B14F-4D97-AF65-F5344CB8AC3E}">
        <p14:creationId xmlns:p14="http://schemas.microsoft.com/office/powerpoint/2010/main" val="187599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OBJECTIVE</a:t>
            </a:r>
            <a:endParaRPr sz="4000" dirty="0"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Create a machine learning model that determines the quality of a wine.  Allowing business owners to make smart inventory and pricing decisions.</a:t>
            </a:r>
            <a:endParaRPr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15BC-4D12-C7B2-C685-C75BBEB3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CD33B-6219-1985-CD5C-533EF8E6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1599 data points of each wine with 11 characteristics.</a:t>
            </a:r>
          </a:p>
          <a:p>
            <a:r>
              <a:rPr lang="en-US" sz="2800" dirty="0"/>
              <a:t>Wine quality is measured on 0 (low) – 10 (high) scale.</a:t>
            </a:r>
          </a:p>
          <a:p>
            <a:r>
              <a:rPr lang="en-US" sz="2800" dirty="0"/>
              <a:t>Data set contains information about red varietals of the Portuguese wine “Vinho Verde”.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8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D287-B6F8-4FE0-1109-786B61C2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WINE CHARACTERISTICS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0FEA419-AD50-AC44-3B56-94DEB009C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344" y="1552325"/>
            <a:ext cx="3493140" cy="3201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Fixed acidity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Volatile acidity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Citric acid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Residual sugar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Chlorides</a:t>
            </a:r>
          </a:p>
          <a:p>
            <a:pPr marL="152400" indent="0">
              <a:buNone/>
            </a:pPr>
            <a:endParaRPr lang="en-US" sz="3200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F34ED29-62BF-D3C4-5031-ADF53C99073D}"/>
              </a:ext>
            </a:extLst>
          </p:cNvPr>
          <p:cNvSpPr txBox="1">
            <a:spLocks/>
          </p:cNvSpPr>
          <p:nvPr/>
        </p:nvSpPr>
        <p:spPr>
          <a:xfrm>
            <a:off x="4571974" y="1502450"/>
            <a:ext cx="4206265" cy="3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Free sulfur dioxide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Density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Sulphates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Alcohol</a:t>
            </a:r>
          </a:p>
        </p:txBody>
      </p:sp>
    </p:spTree>
    <p:extLst>
      <p:ext uri="{BB962C8B-B14F-4D97-AF65-F5344CB8AC3E}">
        <p14:creationId xmlns:p14="http://schemas.microsoft.com/office/powerpoint/2010/main" val="83188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786375" y="2783950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1"/>
          </p:nvPr>
        </p:nvSpPr>
        <p:spPr>
          <a:xfrm>
            <a:off x="1615440" y="2660216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PostgresSQL</a:t>
            </a:r>
            <a:endParaRPr dirty="0"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2"/>
          </p:nvPr>
        </p:nvSpPr>
        <p:spPr>
          <a:xfrm>
            <a:off x="1615441" y="3240037"/>
            <a:ext cx="2660459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Create a database and table and uploaded the dataset CSV file into the table.</a:t>
            </a:r>
            <a:endParaRPr dirty="0"/>
          </a:p>
        </p:txBody>
      </p:sp>
      <p:sp>
        <p:nvSpPr>
          <p:cNvPr id="217" name="Google Shape;217;p34"/>
          <p:cNvSpPr txBox="1">
            <a:spLocks noGrp="1"/>
          </p:cNvSpPr>
          <p:nvPr>
            <p:ph type="title" idx="3"/>
          </p:nvPr>
        </p:nvSpPr>
        <p:spPr>
          <a:xfrm>
            <a:off x="786375" y="3894413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4"/>
          </p:nvPr>
        </p:nvSpPr>
        <p:spPr>
          <a:xfrm>
            <a:off x="1581569" y="3356650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Python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	</a:t>
            </a:r>
            <a:endParaRPr dirty="0"/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5"/>
          </p:nvPr>
        </p:nvSpPr>
        <p:spPr>
          <a:xfrm>
            <a:off x="1581569" y="429335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Pull data from </a:t>
            </a:r>
            <a:r>
              <a:rPr lang="en-US" dirty="0" err="1"/>
              <a:t>PostgresSQL</a:t>
            </a:r>
            <a:r>
              <a:rPr lang="en-US" dirty="0"/>
              <a:t> into Python.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 idx="6"/>
          </p:nvPr>
        </p:nvSpPr>
        <p:spPr>
          <a:xfrm flipH="1">
            <a:off x="4693925" y="1670265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7"/>
          </p:nvPr>
        </p:nvSpPr>
        <p:spPr>
          <a:xfrm flipH="1">
            <a:off x="5522976" y="1546531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Clean Data</a:t>
            </a:r>
            <a:endParaRPr dirty="0"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8"/>
          </p:nvPr>
        </p:nvSpPr>
        <p:spPr>
          <a:xfrm flipH="1">
            <a:off x="5522856" y="1999271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Check for null values and missing data.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title" idx="9"/>
          </p:nvPr>
        </p:nvSpPr>
        <p:spPr>
          <a:xfrm flipH="1">
            <a:off x="4693925" y="2780728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3"/>
          </p:nvPr>
        </p:nvSpPr>
        <p:spPr>
          <a:xfrm flipH="1">
            <a:off x="5522976" y="2656752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Test Models</a:t>
            </a:r>
            <a:endParaRPr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subTitle" idx="14"/>
          </p:nvPr>
        </p:nvSpPr>
        <p:spPr>
          <a:xfrm flipH="1">
            <a:off x="5522856" y="3135397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Test 3 different models to determine best outcome.</a:t>
            </a:r>
            <a:endParaRPr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 idx="15"/>
          </p:nvPr>
        </p:nvSpPr>
        <p:spPr>
          <a:xfrm>
            <a:off x="2664725" y="406195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</a:t>
            </a:r>
            <a:endParaRPr dirty="0"/>
          </a:p>
        </p:txBody>
      </p:sp>
      <p:cxnSp>
        <p:nvCxnSpPr>
          <p:cNvPr id="226" name="Google Shape;226;p34"/>
          <p:cNvCxnSpPr/>
          <p:nvPr/>
        </p:nvCxnSpPr>
        <p:spPr>
          <a:xfrm>
            <a:off x="1553325" y="2783954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4"/>
          <p:cNvCxnSpPr/>
          <p:nvPr/>
        </p:nvCxnSpPr>
        <p:spPr>
          <a:xfrm>
            <a:off x="1553318" y="3894413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4"/>
          <p:cNvCxnSpPr/>
          <p:nvPr/>
        </p:nvCxnSpPr>
        <p:spPr>
          <a:xfrm>
            <a:off x="5462650" y="1670269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4"/>
          <p:cNvCxnSpPr/>
          <p:nvPr/>
        </p:nvCxnSpPr>
        <p:spPr>
          <a:xfrm>
            <a:off x="5462655" y="2780728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19;p34">
            <a:extLst>
              <a:ext uri="{FF2B5EF4-FFF2-40B4-BE49-F238E27FC236}">
                <a16:creationId xmlns:a16="http://schemas.microsoft.com/office/drawing/2014/main" id="{6D01E225-8EAF-EF58-336A-A9485FAA6C21}"/>
              </a:ext>
            </a:extLst>
          </p:cNvPr>
          <p:cNvSpPr txBox="1">
            <a:spLocks/>
          </p:cNvSpPr>
          <p:nvPr/>
        </p:nvSpPr>
        <p:spPr>
          <a:xfrm flipH="1">
            <a:off x="4707413" y="3882413"/>
            <a:ext cx="66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4D75D338-D377-014B-76E7-9A5668412AFC}"/>
              </a:ext>
            </a:extLst>
          </p:cNvPr>
          <p:cNvSpPr txBox="1">
            <a:spLocks/>
          </p:cNvSpPr>
          <p:nvPr/>
        </p:nvSpPr>
        <p:spPr>
          <a:xfrm flipH="1">
            <a:off x="5536464" y="3758437"/>
            <a:ext cx="25329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Tableau</a:t>
            </a:r>
          </a:p>
        </p:txBody>
      </p:sp>
      <p:sp>
        <p:nvSpPr>
          <p:cNvPr id="4" name="Google Shape;224;p34">
            <a:extLst>
              <a:ext uri="{FF2B5EF4-FFF2-40B4-BE49-F238E27FC236}">
                <a16:creationId xmlns:a16="http://schemas.microsoft.com/office/drawing/2014/main" id="{571AFA7E-BE98-8B50-7C1D-0C42E9C54487}"/>
              </a:ext>
            </a:extLst>
          </p:cNvPr>
          <p:cNvSpPr txBox="1">
            <a:spLocks/>
          </p:cNvSpPr>
          <p:nvPr/>
        </p:nvSpPr>
        <p:spPr>
          <a:xfrm flipH="1">
            <a:off x="5536344" y="4237082"/>
            <a:ext cx="2469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Create visualizations using the data.</a:t>
            </a:r>
          </a:p>
        </p:txBody>
      </p:sp>
      <p:cxnSp>
        <p:nvCxnSpPr>
          <p:cNvPr id="5" name="Google Shape;229;p34">
            <a:extLst>
              <a:ext uri="{FF2B5EF4-FFF2-40B4-BE49-F238E27FC236}">
                <a16:creationId xmlns:a16="http://schemas.microsoft.com/office/drawing/2014/main" id="{847ACC95-A81E-963B-C19C-E0A2717AD754}"/>
              </a:ext>
            </a:extLst>
          </p:cNvPr>
          <p:cNvCxnSpPr/>
          <p:nvPr/>
        </p:nvCxnSpPr>
        <p:spPr>
          <a:xfrm>
            <a:off x="5476143" y="3882413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9CBAA6-7256-96E6-F89C-A398A2BF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17" y="396588"/>
            <a:ext cx="7441185" cy="4350324"/>
          </a:xfrm>
          <a:prstGeom prst="rect">
            <a:avLst/>
          </a:prstGeom>
        </p:spPr>
      </p:pic>
      <p:sp>
        <p:nvSpPr>
          <p:cNvPr id="17" name="Google Shape;216;p34">
            <a:extLst>
              <a:ext uri="{FF2B5EF4-FFF2-40B4-BE49-F238E27FC236}">
                <a16:creationId xmlns:a16="http://schemas.microsoft.com/office/drawing/2014/main" id="{37C07E60-3D62-FC62-595B-B844C0585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432" y="195763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27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49BB5FBE-B32F-06DA-2D49-72C4E501C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9" y="283918"/>
            <a:ext cx="7321062" cy="45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6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7;p34">
            <a:extLst>
              <a:ext uri="{FF2B5EF4-FFF2-40B4-BE49-F238E27FC236}">
                <a16:creationId xmlns:a16="http://schemas.microsoft.com/office/drawing/2014/main" id="{5C2DB08E-40CB-EDFD-2890-A1521EE907E5}"/>
              </a:ext>
            </a:extLst>
          </p:cNvPr>
          <p:cNvSpPr txBox="1">
            <a:spLocks/>
          </p:cNvSpPr>
          <p:nvPr/>
        </p:nvSpPr>
        <p:spPr>
          <a:xfrm>
            <a:off x="153329" y="213369"/>
            <a:ext cx="66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02.</a:t>
            </a:r>
            <a:endParaRPr lang="en" dirty="0"/>
          </a:p>
        </p:txBody>
      </p:sp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16214D-2E35-7125-AEAC-95910452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7" y="856673"/>
            <a:ext cx="8095166" cy="34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04552"/>
      </p:ext>
    </p:extLst>
  </p:cSld>
  <p:clrMapOvr>
    <a:masterClrMapping/>
  </p:clrMapOvr>
</p:sld>
</file>

<file path=ppt/theme/theme1.xml><?xml version="1.0" encoding="utf-8"?>
<a:theme xmlns:a="http://schemas.openxmlformats.org/drawingml/2006/main" name="Vineyard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366</Words>
  <Application>Microsoft Macintosh PowerPoint</Application>
  <PresentationFormat>On-screen Show (16:9)</PresentationFormat>
  <Paragraphs>68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Open Sans Light</vt:lpstr>
      <vt:lpstr>Oswald Medium</vt:lpstr>
      <vt:lpstr>Open Sans</vt:lpstr>
      <vt:lpstr>Anaheim</vt:lpstr>
      <vt:lpstr>Krub</vt:lpstr>
      <vt:lpstr>Arial</vt:lpstr>
      <vt:lpstr>Roboto</vt:lpstr>
      <vt:lpstr>Roboto Condensed Light</vt:lpstr>
      <vt:lpstr>Oswald</vt:lpstr>
      <vt:lpstr>Vineyard Company Profile by Slidesgo</vt:lpstr>
      <vt:lpstr>Wine  Quality  Predictor</vt:lpstr>
      <vt:lpstr>AGENDA</vt:lpstr>
      <vt:lpstr>OBJECTIVE</vt:lpstr>
      <vt:lpstr>DATASET</vt:lpstr>
      <vt:lpstr>WINE CHARACTERISTICS</vt:lpstr>
      <vt:lpstr>01.</vt:lpstr>
      <vt:lpstr>01.</vt:lpstr>
      <vt:lpstr>PowerPoint Presentation</vt:lpstr>
      <vt:lpstr>PowerPoint Presentation</vt:lpstr>
      <vt:lpstr>PowerPoint Presentation</vt:lpstr>
      <vt:lpstr>TESTING MODELS</vt:lpstr>
      <vt:lpstr>PowerPoint Presentation</vt:lpstr>
      <vt:lpstr>PowerPoint Presentation</vt:lpstr>
      <vt:lpstr>Tableau</vt:lpstr>
      <vt:lpstr>PowerPoint Presentation</vt:lpstr>
      <vt:lpstr>CONCLUSION</vt:lpstr>
      <vt:lpstr>CHEERS!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 Quality  Predictor</dc:title>
  <cp:lastModifiedBy>Erin Buday</cp:lastModifiedBy>
  <cp:revision>4</cp:revision>
  <dcterms:modified xsi:type="dcterms:W3CDTF">2022-09-18T15:51:24Z</dcterms:modified>
</cp:coreProperties>
</file>